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2" r:id="rId1"/>
  </p:sldMasterIdLst>
  <p:notesMasterIdLst>
    <p:notesMasterId r:id="rId52"/>
  </p:notesMasterIdLst>
  <p:sldIdLst>
    <p:sldId id="256" r:id="rId2"/>
    <p:sldId id="257" r:id="rId3"/>
    <p:sldId id="258" r:id="rId4"/>
    <p:sldId id="270" r:id="rId5"/>
    <p:sldId id="271" r:id="rId6"/>
    <p:sldId id="272" r:id="rId7"/>
    <p:sldId id="273" r:id="rId8"/>
    <p:sldId id="274" r:id="rId9"/>
    <p:sldId id="275" r:id="rId10"/>
    <p:sldId id="276" r:id="rId11"/>
    <p:sldId id="277" r:id="rId12"/>
    <p:sldId id="278" r:id="rId13"/>
    <p:sldId id="279" r:id="rId14"/>
    <p:sldId id="280" r:id="rId15"/>
    <p:sldId id="281" r:id="rId16"/>
    <p:sldId id="282" r:id="rId17"/>
    <p:sldId id="283" r:id="rId18"/>
    <p:sldId id="284" r:id="rId19"/>
    <p:sldId id="285" r:id="rId20"/>
    <p:sldId id="286" r:id="rId21"/>
    <p:sldId id="287" r:id="rId22"/>
    <p:sldId id="288" r:id="rId23"/>
    <p:sldId id="289" r:id="rId24"/>
    <p:sldId id="290" r:id="rId25"/>
    <p:sldId id="291" r:id="rId26"/>
    <p:sldId id="292" r:id="rId27"/>
    <p:sldId id="294" r:id="rId28"/>
    <p:sldId id="295" r:id="rId29"/>
    <p:sldId id="296" r:id="rId30"/>
    <p:sldId id="297" r:id="rId31"/>
    <p:sldId id="298" r:id="rId32"/>
    <p:sldId id="299" r:id="rId33"/>
    <p:sldId id="300" r:id="rId34"/>
    <p:sldId id="301" r:id="rId35"/>
    <p:sldId id="302" r:id="rId36"/>
    <p:sldId id="303" r:id="rId37"/>
    <p:sldId id="304" r:id="rId38"/>
    <p:sldId id="305" r:id="rId39"/>
    <p:sldId id="306" r:id="rId40"/>
    <p:sldId id="307" r:id="rId41"/>
    <p:sldId id="308" r:id="rId42"/>
    <p:sldId id="309" r:id="rId43"/>
    <p:sldId id="310" r:id="rId44"/>
    <p:sldId id="311" r:id="rId45"/>
    <p:sldId id="312" r:id="rId46"/>
    <p:sldId id="313" r:id="rId47"/>
    <p:sldId id="314" r:id="rId48"/>
    <p:sldId id="315" r:id="rId49"/>
    <p:sldId id="316" r:id="rId50"/>
    <p:sldId id="317" r:id="rId51"/>
  </p:sldIdLst>
  <p:sldSz cx="9145588" cy="5145088"/>
  <p:notesSz cx="6858000" cy="9144000"/>
  <p:embeddedFontLst>
    <p:embeddedFont>
      <p:font typeface="Calibri" panose="020F0502020204030204" pitchFamily="34" charset="0"/>
      <p:regular r:id="rId53"/>
      <p:bold r:id="rId54"/>
      <p:italic r:id="rId55"/>
      <p:boldItalic r:id="rId56"/>
    </p:embeddedFont>
    <p:embeddedFont>
      <p:font typeface="Georgia" panose="02040502050405020303" pitchFamily="18" charset="0"/>
      <p:regular r:id="rId57"/>
      <p:bold r:id="rId58"/>
      <p:italic r:id="rId59"/>
      <p:boldItalic r:id="rId60"/>
    </p:embeddedFont>
    <p:embeddedFont>
      <p:font typeface="Lora" pitchFamily="2" charset="0"/>
      <p:regular r:id="rId61"/>
      <p:bold r:id="rId62"/>
      <p:italic r:id="rId63"/>
      <p:boldItalic r:id="rId64"/>
    </p:embeddedFont>
    <p:embeddedFont>
      <p:font typeface="Quattrocento Sans" panose="020B0502050000020003" pitchFamily="34" charset="0"/>
      <p:regular r:id="rId65"/>
      <p:bold r:id="rId66"/>
      <p:italic r:id="rId67"/>
      <p:boldItalic r:id="rId68"/>
    </p:embeddedFont>
    <p:embeddedFont>
      <p:font typeface="Roboto" panose="02000000000000000000" pitchFamily="2" charset="0"/>
      <p:regular r:id="rId69"/>
      <p:bold r:id="rId70"/>
      <p:italic r:id="rId71"/>
      <p:boldItalic r:id="rId72"/>
    </p:embeddedFont>
    <p:embeddedFont>
      <p:font typeface="Trebuchet MS" panose="020B0603020202020204" pitchFamily="34" charset="0"/>
      <p:regular r:id="rId73"/>
      <p:bold r:id="rId74"/>
      <p:italic r:id="rId75"/>
      <p:boldItalic r:id="rId7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1">
          <p15:clr>
            <a:srgbClr val="000000"/>
          </p15:clr>
        </p15:guide>
        <p15:guide id="2" pos="2881">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2" d="100"/>
          <a:sy n="82" d="100"/>
        </p:scale>
        <p:origin x="820" y="52"/>
      </p:cViewPr>
      <p:guideLst>
        <p:guide orient="horz" pos="1621"/>
        <p:guide pos="2881"/>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11.fntdata"/><Relationship Id="rId68" Type="http://schemas.openxmlformats.org/officeDocument/2006/relationships/font" Target="fonts/font16.fntdata"/><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1.fntdata"/><Relationship Id="rId58" Type="http://schemas.openxmlformats.org/officeDocument/2006/relationships/font" Target="fonts/font6.fntdata"/><Relationship Id="rId66" Type="http://schemas.openxmlformats.org/officeDocument/2006/relationships/font" Target="fonts/font14.fntdata"/><Relationship Id="rId74" Type="http://schemas.openxmlformats.org/officeDocument/2006/relationships/font" Target="fonts/font22.fntdata"/><Relationship Id="rId79"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font" Target="fonts/font9.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4.fntdata"/><Relationship Id="rId64" Type="http://schemas.openxmlformats.org/officeDocument/2006/relationships/font" Target="fonts/font12.fntdata"/><Relationship Id="rId69" Type="http://schemas.openxmlformats.org/officeDocument/2006/relationships/font" Target="fonts/font17.fntdata"/><Relationship Id="rId7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20.fntdata"/><Relationship Id="rId8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7.fntdata"/><Relationship Id="rId67" Type="http://schemas.openxmlformats.org/officeDocument/2006/relationships/font" Target="fonts/font15.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2.fntdata"/><Relationship Id="rId62" Type="http://schemas.openxmlformats.org/officeDocument/2006/relationships/font" Target="fonts/font10.fntdata"/><Relationship Id="rId70" Type="http://schemas.openxmlformats.org/officeDocument/2006/relationships/font" Target="fonts/font18.fntdata"/><Relationship Id="rId75" Type="http://schemas.openxmlformats.org/officeDocument/2006/relationships/font" Target="fonts/font23.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5.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60" Type="http://schemas.openxmlformats.org/officeDocument/2006/relationships/font" Target="fonts/font8.fntdata"/><Relationship Id="rId65" Type="http://schemas.openxmlformats.org/officeDocument/2006/relationships/font" Target="fonts/font13.fntdata"/><Relationship Id="rId73" Type="http://schemas.openxmlformats.org/officeDocument/2006/relationships/font" Target="fonts/font21.fntdata"/><Relationship Id="rId7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font" Target="fonts/font3.fntdata"/><Relationship Id="rId76" Type="http://schemas.openxmlformats.org/officeDocument/2006/relationships/font" Target="fonts/font24.fntdata"/><Relationship Id="rId7" Type="http://schemas.openxmlformats.org/officeDocument/2006/relationships/slide" Target="slides/slide6.xml"/><Relationship Id="rId71" Type="http://schemas.openxmlformats.org/officeDocument/2006/relationships/font" Target="fonts/font19.fntdata"/><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p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9" name="Google Shape;99;p2:notes"/>
          <p:cNvSpPr>
            <a:spLocks noGrp="1" noRot="1" noChangeAspect="1"/>
          </p:cNvSpPr>
          <p:nvPr>
            <p:ph type="sldImg" idx="2"/>
          </p:nvPr>
        </p:nvSpPr>
        <p:spPr>
          <a:xfrm>
            <a:off x="1143531" y="685800"/>
            <a:ext cx="45717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204147f8dfd_0_26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1100"/>
              <a:buNone/>
            </a:pPr>
            <a:r>
              <a:rPr lang="en-US" sz="1100">
                <a:latin typeface="Arial"/>
                <a:ea typeface="Arial"/>
                <a:cs typeface="Arial"/>
                <a:sym typeface="Arial"/>
              </a:rPr>
              <a:t>Matei Zaharia, Inventor of Spark. Awalnya itu dipake untuk testing mesos, tapi kok kenceng, dan semakin kesini harga memory makin murah. Ya make sense aja orang pindah dari HDFS ke in-memory processing, dan spark is their only choice. Presto by facebook juga salah satu game-changer, karena dia bisa gantiin Hive sebagai query engine, dan dia juga in-memory. Faktor lain migrasinya developer yaitu low-cpu utilization, karena node Hadoop biasanya storage nya kepake banget, tapi CPU nya kecil banget utilisasinya. Karena node addition itu perlu add CPU juga, jadinya under-utilized</a:t>
            </a:r>
            <a:endParaRPr sz="1100">
              <a:latin typeface="Arial"/>
              <a:ea typeface="Arial"/>
              <a:cs typeface="Arial"/>
              <a:sym typeface="Arial"/>
            </a:endParaRPr>
          </a:p>
        </p:txBody>
      </p:sp>
      <p:sp>
        <p:nvSpPr>
          <p:cNvPr id="340" name="Google Shape;340;g204147f8dfd_0_265: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g204147f8dfd_0_2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1" name="Google Shape;351;g204147f8dfd_0_27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204147f8dfd_0_34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1100"/>
              <a:buNone/>
            </a:pPr>
            <a:r>
              <a:rPr lang="en-US" sz="1100">
                <a:latin typeface="Arial"/>
                <a:ea typeface="Arial"/>
                <a:cs typeface="Arial"/>
                <a:sym typeface="Arial"/>
              </a:rPr>
              <a:t>Makin banyak yang kontribusi ke data quality, data security, dan data governance. Well, ya karena ‘undifferentiated heavy lifting’ nya udah ga di engineers lagi.</a:t>
            </a:r>
            <a:endParaRPr sz="1100">
              <a:latin typeface="Arial"/>
              <a:ea typeface="Arial"/>
              <a:cs typeface="Arial"/>
              <a:sym typeface="Arial"/>
            </a:endParaRPr>
          </a:p>
        </p:txBody>
      </p:sp>
      <p:sp>
        <p:nvSpPr>
          <p:cNvPr id="357" name="Google Shape;357;g204147f8dfd_0_343: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g204147f8dfd_0_3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7" name="Google Shape;367;g204147f8dfd_0_35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Apakah hari minggu kita masih butuh server?, storage nya iya, tapi compute nya engga. Ini yang bikin cloud jadi menggoda. Simply karena early investment nya kecil</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g204147f8dfd_0_42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73" name="Google Shape;373;g204147f8dfd_0_420: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g204147f8dfd_0_43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1100"/>
              <a:buNone/>
            </a:pPr>
            <a:r>
              <a:rPr lang="en-US" sz="1100">
                <a:latin typeface="Arial"/>
                <a:ea typeface="Arial"/>
                <a:cs typeface="Arial"/>
                <a:sym typeface="Arial"/>
              </a:rPr>
              <a:t>Data engineers itu biasanya kerja sebagai ‘penyupply’ data. Karena sumber data nya banyak, butuh orang yang maintain integrasi-integrasi tsb. Tapi seiring waktu, DE juga banyak yang kontribusi ke data as product. And as you might know, your normal data might be other’s valuable data, misalnya CDP. Topik lain yang asik dibahas disini tu ML engineers, karena mananya ML, tapi engineers juga. Dan di banyak perusahaan IT, utamanya startup, ML &amp; AI itu terakhir banget, yang pertama itu make sure datanya bisa dipake, datanya ‘aman’, dan bisnis insight nya muncul. So lebih penting churn + retention ketimbang ML modelling IMO. Sehingga jargon AI itu beneran mahal dari sisi investment, tapi emang banyak research yang bilang kalo dengan AI itu company bisa grow ~30%. That is very very big.</a:t>
            </a:r>
            <a:endParaRPr/>
          </a:p>
        </p:txBody>
      </p:sp>
      <p:sp>
        <p:nvSpPr>
          <p:cNvPr id="385" name="Google Shape;385;g204147f8dfd_0_431: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g204147f8dfd_0_48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1100"/>
              <a:buNone/>
            </a:pPr>
            <a:endParaRPr/>
          </a:p>
        </p:txBody>
      </p:sp>
      <p:sp>
        <p:nvSpPr>
          <p:cNvPr id="393" name="Google Shape;393;g204147f8dfd_0_481: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g204147f8dfd_0_48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1100"/>
              <a:buNone/>
            </a:pPr>
            <a:r>
              <a:rPr lang="en-US" sz="1100">
                <a:latin typeface="Arial"/>
                <a:ea typeface="Arial"/>
                <a:cs typeface="Arial"/>
                <a:sym typeface="Arial"/>
              </a:rPr>
              <a:t>Nah ini garis beasrnya. Beneran besar-nya.</a:t>
            </a:r>
            <a:endParaRPr sz="1100">
              <a:latin typeface="Arial"/>
              <a:ea typeface="Arial"/>
              <a:cs typeface="Arial"/>
              <a:sym typeface="Arial"/>
            </a:endParaRPr>
          </a:p>
          <a:p>
            <a:pPr marL="457200" lvl="0" indent="-317500" algn="l" rtl="0">
              <a:spcBef>
                <a:spcPts val="0"/>
              </a:spcBef>
              <a:spcAft>
                <a:spcPts val="0"/>
              </a:spcAft>
              <a:buClr>
                <a:schemeClr val="dk1"/>
              </a:buClr>
              <a:buSzPts val="1400"/>
              <a:buChar char="-"/>
            </a:pPr>
            <a:r>
              <a:rPr lang="en-US" sz="1100">
                <a:latin typeface="Arial"/>
                <a:ea typeface="Arial"/>
                <a:cs typeface="Arial"/>
                <a:sym typeface="Arial"/>
              </a:rPr>
              <a:t>Data dihasilkan di suatu tempat (Generation)</a:t>
            </a:r>
            <a:endParaRPr sz="1100">
              <a:latin typeface="Arial"/>
              <a:ea typeface="Arial"/>
              <a:cs typeface="Arial"/>
              <a:sym typeface="Arial"/>
            </a:endParaRPr>
          </a:p>
          <a:p>
            <a:pPr marL="457200" lvl="0" indent="-317500" algn="l" rtl="0">
              <a:spcBef>
                <a:spcPts val="0"/>
              </a:spcBef>
              <a:spcAft>
                <a:spcPts val="0"/>
              </a:spcAft>
              <a:buClr>
                <a:schemeClr val="dk1"/>
              </a:buClr>
              <a:buSzPts val="1400"/>
              <a:buChar char="-"/>
            </a:pPr>
            <a:r>
              <a:rPr lang="en-US" sz="1100">
                <a:latin typeface="Arial"/>
                <a:ea typeface="Arial"/>
                <a:cs typeface="Arial"/>
                <a:sym typeface="Arial"/>
              </a:rPr>
              <a:t>Data masuk ke sistem (Ingestion)</a:t>
            </a:r>
            <a:endParaRPr sz="1100">
              <a:latin typeface="Arial"/>
              <a:ea typeface="Arial"/>
              <a:cs typeface="Arial"/>
              <a:sym typeface="Arial"/>
            </a:endParaRPr>
          </a:p>
          <a:p>
            <a:pPr marL="457200" lvl="0" indent="-317500" algn="l" rtl="0">
              <a:spcBef>
                <a:spcPts val="0"/>
              </a:spcBef>
              <a:spcAft>
                <a:spcPts val="0"/>
              </a:spcAft>
              <a:buClr>
                <a:schemeClr val="dk1"/>
              </a:buClr>
              <a:buSzPts val="1400"/>
              <a:buChar char="-"/>
            </a:pPr>
            <a:r>
              <a:rPr lang="en-US" sz="1100">
                <a:latin typeface="Arial"/>
                <a:ea typeface="Arial"/>
                <a:cs typeface="Arial"/>
                <a:sym typeface="Arial"/>
              </a:rPr>
              <a:t>Data combining &amp; cleaning (Transformation)</a:t>
            </a:r>
            <a:endParaRPr sz="1100">
              <a:latin typeface="Arial"/>
              <a:ea typeface="Arial"/>
              <a:cs typeface="Arial"/>
              <a:sym typeface="Arial"/>
            </a:endParaRPr>
          </a:p>
          <a:p>
            <a:pPr marL="457200" lvl="0" indent="-317500" algn="l" rtl="0">
              <a:spcBef>
                <a:spcPts val="0"/>
              </a:spcBef>
              <a:spcAft>
                <a:spcPts val="0"/>
              </a:spcAft>
              <a:buClr>
                <a:schemeClr val="dk1"/>
              </a:buClr>
              <a:buSzPts val="1400"/>
              <a:buChar char="-"/>
            </a:pPr>
            <a:r>
              <a:rPr lang="en-US" sz="1100">
                <a:latin typeface="Arial"/>
                <a:ea typeface="Arial"/>
                <a:cs typeface="Arial"/>
                <a:sym typeface="Arial"/>
              </a:rPr>
              <a:t>Data modelling &amp; serving in multi-platform (Serving)</a:t>
            </a:r>
            <a:endParaRPr sz="1100">
              <a:latin typeface="Arial"/>
              <a:ea typeface="Arial"/>
              <a:cs typeface="Arial"/>
              <a:sym typeface="Arial"/>
            </a:endParaRPr>
          </a:p>
          <a:p>
            <a:pPr marL="457200" lvl="0" indent="-317500" algn="l" rtl="0">
              <a:spcBef>
                <a:spcPts val="0"/>
              </a:spcBef>
              <a:spcAft>
                <a:spcPts val="0"/>
              </a:spcAft>
              <a:buClr>
                <a:schemeClr val="dk1"/>
              </a:buClr>
              <a:buSzPts val="1400"/>
              <a:buChar char="-"/>
            </a:pPr>
            <a:r>
              <a:rPr lang="en-US" sz="1100">
                <a:latin typeface="Arial"/>
                <a:ea typeface="Arial"/>
                <a:cs typeface="Arial"/>
                <a:sym typeface="Arial"/>
              </a:rPr>
              <a:t>Consumed by analytics, ML, and reverse ETL to used in other products.</a:t>
            </a:r>
            <a:endParaRPr sz="1100">
              <a:latin typeface="Arial"/>
              <a:ea typeface="Arial"/>
              <a:cs typeface="Arial"/>
              <a:sym typeface="Arial"/>
            </a:endParaRPr>
          </a:p>
          <a:p>
            <a:pPr marL="457200" lvl="0" indent="-317500" algn="l" rtl="0">
              <a:spcBef>
                <a:spcPts val="0"/>
              </a:spcBef>
              <a:spcAft>
                <a:spcPts val="0"/>
              </a:spcAft>
              <a:buClr>
                <a:schemeClr val="dk1"/>
              </a:buClr>
              <a:buSzPts val="1400"/>
              <a:buChar char="-"/>
            </a:pPr>
            <a:r>
              <a:rPr lang="en-US" sz="1100">
                <a:latin typeface="Arial"/>
                <a:ea typeface="Arial"/>
                <a:cs typeface="Arial"/>
                <a:sym typeface="Arial"/>
              </a:rPr>
              <a:t>The interesting part is the reverse ETL, because most of the time your data is produced by product, but in the end, in is being used again for the product development. So we only serve as the middle man, kind of</a:t>
            </a:r>
            <a:endParaRPr sz="1100">
              <a:latin typeface="Arial"/>
              <a:ea typeface="Arial"/>
              <a:cs typeface="Arial"/>
              <a:sym typeface="Arial"/>
            </a:endParaRPr>
          </a:p>
          <a:p>
            <a:pPr marL="457200" lvl="0" indent="-317500" algn="l" rtl="0">
              <a:spcBef>
                <a:spcPts val="0"/>
              </a:spcBef>
              <a:spcAft>
                <a:spcPts val="0"/>
              </a:spcAft>
              <a:buClr>
                <a:schemeClr val="dk1"/>
              </a:buClr>
              <a:buSzPts val="1400"/>
              <a:buChar char="-"/>
            </a:pPr>
            <a:r>
              <a:rPr lang="en-US" sz="1100">
                <a:latin typeface="Arial"/>
                <a:ea typeface="Arial"/>
                <a:cs typeface="Arial"/>
                <a:sym typeface="Arial"/>
              </a:rPr>
              <a:t>The undercurrents (arus bawah) juga ga kalah penting, platform yang kita bangun bakal sulit banget dipake kalo ga ada tools penunjang.</a:t>
            </a:r>
            <a:endParaRPr sz="1100">
              <a:latin typeface="Arial"/>
              <a:ea typeface="Arial"/>
              <a:cs typeface="Arial"/>
              <a:sym typeface="Arial"/>
            </a:endParaRPr>
          </a:p>
          <a:p>
            <a:pPr marL="457200" lvl="0" indent="-317500" algn="l" rtl="0">
              <a:spcBef>
                <a:spcPts val="0"/>
              </a:spcBef>
              <a:spcAft>
                <a:spcPts val="0"/>
              </a:spcAft>
              <a:buClr>
                <a:schemeClr val="dk1"/>
              </a:buClr>
              <a:buSzPts val="1400"/>
              <a:buChar char="-"/>
            </a:pPr>
            <a:r>
              <a:rPr lang="en-US" sz="1100">
                <a:latin typeface="Arial"/>
                <a:ea typeface="Arial"/>
                <a:cs typeface="Arial"/>
                <a:sym typeface="Arial"/>
              </a:rPr>
              <a:t>Security, misalnya data PII terkait GDPR dan PDPA. Juga UU ITE</a:t>
            </a:r>
            <a:endParaRPr sz="1100">
              <a:latin typeface="Arial"/>
              <a:ea typeface="Arial"/>
              <a:cs typeface="Arial"/>
              <a:sym typeface="Arial"/>
            </a:endParaRPr>
          </a:p>
          <a:p>
            <a:pPr marL="457200" lvl="0" indent="-317500" algn="l" rtl="0">
              <a:spcBef>
                <a:spcPts val="0"/>
              </a:spcBef>
              <a:spcAft>
                <a:spcPts val="0"/>
              </a:spcAft>
              <a:buClr>
                <a:schemeClr val="dk1"/>
              </a:buClr>
              <a:buSzPts val="1400"/>
              <a:buChar char="-"/>
            </a:pPr>
            <a:r>
              <a:rPr lang="en-US" sz="1100">
                <a:latin typeface="Arial"/>
                <a:ea typeface="Arial"/>
                <a:cs typeface="Arial"/>
                <a:sym typeface="Arial"/>
              </a:rPr>
              <a:t>Data management, make sure the correct role get the correct data in the correct manner</a:t>
            </a:r>
            <a:endParaRPr sz="1100">
              <a:latin typeface="Arial"/>
              <a:ea typeface="Arial"/>
              <a:cs typeface="Arial"/>
              <a:sym typeface="Arial"/>
            </a:endParaRPr>
          </a:p>
          <a:p>
            <a:pPr marL="457200" lvl="0" indent="-317500" algn="l" rtl="0">
              <a:spcBef>
                <a:spcPts val="0"/>
              </a:spcBef>
              <a:spcAft>
                <a:spcPts val="0"/>
              </a:spcAft>
              <a:buClr>
                <a:schemeClr val="dk1"/>
              </a:buClr>
              <a:buSzPts val="1400"/>
              <a:buChar char="-"/>
            </a:pPr>
            <a:r>
              <a:rPr lang="en-US" sz="1100">
                <a:latin typeface="Arial"/>
                <a:ea typeface="Arial"/>
                <a:cs typeface="Arial"/>
                <a:sym typeface="Arial"/>
              </a:rPr>
              <a:t>DataOps, make sure your deployment is not taking up your time (CI/CD)</a:t>
            </a:r>
            <a:endParaRPr sz="1100">
              <a:latin typeface="Arial"/>
              <a:ea typeface="Arial"/>
              <a:cs typeface="Arial"/>
              <a:sym typeface="Arial"/>
            </a:endParaRPr>
          </a:p>
          <a:p>
            <a:pPr marL="457200" lvl="0" indent="-317500" algn="l" rtl="0">
              <a:spcBef>
                <a:spcPts val="0"/>
              </a:spcBef>
              <a:spcAft>
                <a:spcPts val="0"/>
              </a:spcAft>
              <a:buClr>
                <a:schemeClr val="dk1"/>
              </a:buClr>
              <a:buSzPts val="1400"/>
              <a:buChar char="-"/>
            </a:pPr>
            <a:r>
              <a:rPr lang="en-US" sz="1100">
                <a:latin typeface="Arial"/>
                <a:ea typeface="Arial"/>
                <a:cs typeface="Arial"/>
                <a:sym typeface="Arial"/>
              </a:rPr>
              <a:t>Data architecture, ini kaya monolith vs distributed. Bahasa data nya tu centralized dan data-mesh</a:t>
            </a:r>
            <a:endParaRPr sz="1100">
              <a:latin typeface="Arial"/>
              <a:ea typeface="Arial"/>
              <a:cs typeface="Arial"/>
              <a:sym typeface="Arial"/>
            </a:endParaRPr>
          </a:p>
          <a:p>
            <a:pPr marL="457200" lvl="0" indent="-317500" algn="l" rtl="0">
              <a:spcBef>
                <a:spcPts val="0"/>
              </a:spcBef>
              <a:spcAft>
                <a:spcPts val="0"/>
              </a:spcAft>
              <a:buClr>
                <a:schemeClr val="dk1"/>
              </a:buClr>
              <a:buSzPts val="1400"/>
              <a:buChar char="-"/>
            </a:pPr>
            <a:r>
              <a:rPr lang="en-US" sz="1100">
                <a:latin typeface="Arial"/>
                <a:ea typeface="Arial"/>
                <a:cs typeface="Arial"/>
                <a:sym typeface="Arial"/>
              </a:rPr>
              <a:t>Orchestration, airflow, enough said</a:t>
            </a:r>
            <a:endParaRPr sz="1100">
              <a:latin typeface="Arial"/>
              <a:ea typeface="Arial"/>
              <a:cs typeface="Arial"/>
              <a:sym typeface="Arial"/>
            </a:endParaRPr>
          </a:p>
          <a:p>
            <a:pPr marL="457200" lvl="0" indent="-317500" algn="l" rtl="0">
              <a:spcBef>
                <a:spcPts val="0"/>
              </a:spcBef>
              <a:spcAft>
                <a:spcPts val="0"/>
              </a:spcAft>
              <a:buClr>
                <a:schemeClr val="dk1"/>
              </a:buClr>
              <a:buSzPts val="1400"/>
              <a:buChar char="-"/>
            </a:pPr>
            <a:r>
              <a:rPr lang="en-US" sz="1100">
                <a:latin typeface="Arial"/>
                <a:ea typeface="Arial"/>
                <a:cs typeface="Arial"/>
                <a:sym typeface="Arial"/>
              </a:rPr>
              <a:t>Soft-Eng, make sure your app is tested, readable, and developable.</a:t>
            </a:r>
            <a:endParaRPr sz="1100">
              <a:latin typeface="Arial"/>
              <a:ea typeface="Arial"/>
              <a:cs typeface="Arial"/>
              <a:sym typeface="Arial"/>
            </a:endParaRPr>
          </a:p>
        </p:txBody>
      </p:sp>
      <p:sp>
        <p:nvSpPr>
          <p:cNvPr id="401" name="Google Shape;401;g204147f8dfd_0_489: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g204147f8dfd_0_49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09" name="Google Shape;409;g204147f8dfd_0_497: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g204147f8dfd_0_50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1100"/>
              <a:buNone/>
            </a:pPr>
            <a:r>
              <a:rPr lang="en-US" sz="1100">
                <a:latin typeface="Arial"/>
                <a:ea typeface="Arial"/>
                <a:cs typeface="Arial"/>
                <a:sym typeface="Arial"/>
              </a:rPr>
              <a:t>Q : Kalian pernahnya ngolah data yang bersumber dari yang mana ?</a:t>
            </a:r>
            <a:endParaRPr sz="1100">
              <a:latin typeface="Arial"/>
              <a:ea typeface="Arial"/>
              <a:cs typeface="Arial"/>
              <a:sym typeface="Arial"/>
            </a:endParaRPr>
          </a:p>
          <a:p>
            <a:pPr marL="0" lvl="0" indent="0" algn="l" rtl="0">
              <a:spcBef>
                <a:spcPts val="0"/>
              </a:spcBef>
              <a:spcAft>
                <a:spcPts val="0"/>
              </a:spcAft>
              <a:buSzPts val="1100"/>
              <a:buNone/>
            </a:pPr>
            <a:r>
              <a:rPr lang="en-US" sz="1100">
                <a:latin typeface="Arial"/>
                <a:ea typeface="Arial"/>
                <a:cs typeface="Arial"/>
                <a:sym typeface="Arial"/>
              </a:rPr>
              <a:t>Intro and go a bit deeper to Message Broker</a:t>
            </a:r>
            <a:endParaRPr sz="1100">
              <a:latin typeface="Arial"/>
              <a:ea typeface="Arial"/>
              <a:cs typeface="Arial"/>
              <a:sym typeface="Arial"/>
            </a:endParaRPr>
          </a:p>
        </p:txBody>
      </p:sp>
      <p:sp>
        <p:nvSpPr>
          <p:cNvPr id="422" name="Google Shape;422;g204147f8dfd_0_509: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p1:notes"/>
          <p:cNvSpPr txBox="1">
            <a:spLocks noGrp="1"/>
          </p:cNvSpPr>
          <p:nvPr>
            <p:ph type="body" idx="1"/>
          </p:nvPr>
        </p:nvSpPr>
        <p:spPr>
          <a:xfrm>
            <a:off x="685800" y="4343400"/>
            <a:ext cx="5486400" cy="4114800"/>
          </a:xfrm>
          <a:prstGeom prst="rect">
            <a:avLst/>
          </a:prstGeom>
          <a:noFill/>
          <a:ln>
            <a:noFill/>
          </a:ln>
        </p:spPr>
        <p:txBody>
          <a:bodyPr spcFirstLastPara="1" wrap="square" lIns="49950" tIns="49950" rIns="49950" bIns="49950" anchor="t" anchorCtr="0">
            <a:noAutofit/>
          </a:bodyPr>
          <a:lstStyle/>
          <a:p>
            <a:pPr marL="0" lvl="0" indent="0" algn="l" rtl="0">
              <a:lnSpc>
                <a:spcPct val="100000"/>
              </a:lnSpc>
              <a:spcBef>
                <a:spcPts val="0"/>
              </a:spcBef>
              <a:spcAft>
                <a:spcPts val="0"/>
              </a:spcAft>
              <a:buSzPts val="600"/>
              <a:buNone/>
            </a:pPr>
            <a:endParaRPr/>
          </a:p>
        </p:txBody>
      </p:sp>
      <p:sp>
        <p:nvSpPr>
          <p:cNvPr id="111" name="Google Shape;111;p1:notes"/>
          <p:cNvSpPr>
            <a:spLocks noGrp="1" noRot="1" noChangeAspect="1"/>
          </p:cNvSpPr>
          <p:nvPr>
            <p:ph type="sldImg" idx="2"/>
          </p:nvPr>
        </p:nvSpPr>
        <p:spPr>
          <a:xfrm>
            <a:off x="1143531" y="685800"/>
            <a:ext cx="45717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g204147f8dfd_0_52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Transaction purposes, intro to kafka</a:t>
            </a:r>
            <a:endParaRPr/>
          </a:p>
        </p:txBody>
      </p:sp>
      <p:sp>
        <p:nvSpPr>
          <p:cNvPr id="432" name="Google Shape;432;g204147f8dfd_0_526: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20ee5498173_1_0: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20ee5498173_1_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457200" lvl="0" indent="-317500" algn="l" rtl="0">
              <a:spcBef>
                <a:spcPts val="0"/>
              </a:spcBef>
              <a:spcAft>
                <a:spcPts val="0"/>
              </a:spcAft>
              <a:buSzPts val="1400"/>
              <a:buChar char="-"/>
            </a:pPr>
            <a:r>
              <a:rPr lang="en-US"/>
              <a:t>Document Store = MongoDB, CouchDB</a:t>
            </a:r>
            <a:endParaRPr/>
          </a:p>
          <a:p>
            <a:pPr marL="457200" lvl="0" indent="-317500" algn="l" rtl="0">
              <a:spcBef>
                <a:spcPts val="0"/>
              </a:spcBef>
              <a:spcAft>
                <a:spcPts val="0"/>
              </a:spcAft>
              <a:buSzPts val="1400"/>
              <a:buChar char="-"/>
            </a:pPr>
            <a:r>
              <a:rPr lang="en-US"/>
              <a:t>Key value Store = redis</a:t>
            </a:r>
            <a:endParaRPr/>
          </a:p>
          <a:p>
            <a:pPr marL="457200" lvl="0" indent="-317500" algn="l" rtl="0">
              <a:spcBef>
                <a:spcPts val="0"/>
              </a:spcBef>
              <a:spcAft>
                <a:spcPts val="0"/>
              </a:spcAft>
              <a:buSzPts val="1400"/>
              <a:buChar char="-"/>
            </a:pPr>
            <a:r>
              <a:rPr lang="en-US"/>
              <a:t>Wide Column = HBase, Cassandra</a:t>
            </a:r>
            <a:endParaRPr/>
          </a:p>
          <a:p>
            <a:pPr marL="457200" lvl="0" indent="-317500" algn="l" rtl="0">
              <a:spcBef>
                <a:spcPts val="0"/>
              </a:spcBef>
              <a:spcAft>
                <a:spcPts val="0"/>
              </a:spcAft>
              <a:buSzPts val="1400"/>
              <a:buChar char="-"/>
            </a:pPr>
            <a:r>
              <a:rPr lang="en-US"/>
              <a:t>Graph = Neo4J</a:t>
            </a:r>
            <a:endParaRPr/>
          </a:p>
        </p:txBody>
      </p:sp>
      <p:sp>
        <p:nvSpPr>
          <p:cNvPr id="445" name="Google Shape;445;g20ee5498173_1_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21</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Google Shape;452;g204147f8dfd_0_5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 name="Google Shape;453;g204147f8dfd_0_53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Inilah alasan kenapa kafka/message broker itu dibutuhkan. Intinya adalah untuk decoupling system yang tadinya tightly coupled one another. Bayangin kita udah ada 100 sistem lama, lalu mau add 1 sistem baru yang butuh service dari 100 system tadi, lumayan time consuming kan bikin 100 koneksi. Daripada gitu, mending bikin 1 intermediary (broker) untuk jadi bridging. Data di kafka topic itu immutable</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p:cNvGrpSpPr/>
        <p:nvPr/>
      </p:nvGrpSpPr>
      <p:grpSpPr>
        <a:xfrm>
          <a:off x="0" y="0"/>
          <a:ext cx="0" cy="0"/>
          <a:chOff x="0" y="0"/>
          <a:chExt cx="0" cy="0"/>
        </a:xfrm>
      </p:grpSpPr>
      <p:sp>
        <p:nvSpPr>
          <p:cNvPr id="460" name="Google Shape;460;g204147f8dfd_0_61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lvl="0" indent="-317500" algn="l" rtl="0">
              <a:spcBef>
                <a:spcPts val="0"/>
              </a:spcBef>
              <a:spcAft>
                <a:spcPts val="0"/>
              </a:spcAft>
              <a:buClr>
                <a:schemeClr val="dk1"/>
              </a:buClr>
              <a:buSzPts val="1400"/>
              <a:buChar char="-"/>
            </a:pPr>
            <a:r>
              <a:rPr lang="en-US" sz="1100">
                <a:latin typeface="Arial"/>
                <a:ea typeface="Arial"/>
                <a:cs typeface="Arial"/>
                <a:sym typeface="Arial"/>
              </a:rPr>
              <a:t>Broker itu semacam database engine nya</a:t>
            </a:r>
            <a:endParaRPr sz="1100">
              <a:latin typeface="Arial"/>
              <a:ea typeface="Arial"/>
              <a:cs typeface="Arial"/>
              <a:sym typeface="Arial"/>
            </a:endParaRPr>
          </a:p>
          <a:p>
            <a:pPr marL="457200" lvl="0" indent="-317500" algn="l" rtl="0">
              <a:spcBef>
                <a:spcPts val="0"/>
              </a:spcBef>
              <a:spcAft>
                <a:spcPts val="0"/>
              </a:spcAft>
              <a:buClr>
                <a:schemeClr val="dk1"/>
              </a:buClr>
              <a:buSzPts val="1400"/>
              <a:buChar char="-"/>
            </a:pPr>
            <a:r>
              <a:rPr lang="en-US" sz="1100">
                <a:latin typeface="Arial"/>
                <a:ea typeface="Arial"/>
                <a:cs typeface="Arial"/>
                <a:sym typeface="Arial"/>
              </a:rPr>
              <a:t>Topik itu kaya table</a:t>
            </a:r>
            <a:endParaRPr sz="1100">
              <a:latin typeface="Arial"/>
              <a:ea typeface="Arial"/>
              <a:cs typeface="Arial"/>
              <a:sym typeface="Arial"/>
            </a:endParaRPr>
          </a:p>
          <a:p>
            <a:pPr marL="457200" lvl="0" indent="-317500" algn="l" rtl="0">
              <a:spcBef>
                <a:spcPts val="0"/>
              </a:spcBef>
              <a:spcAft>
                <a:spcPts val="0"/>
              </a:spcAft>
              <a:buClr>
                <a:schemeClr val="dk1"/>
              </a:buClr>
              <a:buSzPts val="1400"/>
              <a:buChar char="-"/>
            </a:pPr>
            <a:r>
              <a:rPr lang="en-US" sz="1100">
                <a:latin typeface="Arial"/>
                <a:ea typeface="Arial"/>
                <a:cs typeface="Arial"/>
                <a:sym typeface="Arial"/>
              </a:rPr>
              <a:t>Partition itu multiplicationnya, supaya bisa handle multi-read dengan low latency</a:t>
            </a:r>
            <a:endParaRPr sz="1100">
              <a:latin typeface="Arial"/>
              <a:ea typeface="Arial"/>
              <a:cs typeface="Arial"/>
              <a:sym typeface="Arial"/>
            </a:endParaRPr>
          </a:p>
          <a:p>
            <a:pPr marL="457200" lvl="0" indent="-317500" algn="l" rtl="0">
              <a:spcBef>
                <a:spcPts val="0"/>
              </a:spcBef>
              <a:spcAft>
                <a:spcPts val="0"/>
              </a:spcAft>
              <a:buClr>
                <a:schemeClr val="dk1"/>
              </a:buClr>
              <a:buSzPts val="1400"/>
              <a:buChar char="-"/>
            </a:pPr>
            <a:r>
              <a:rPr lang="en-US" sz="1100">
                <a:latin typeface="Arial"/>
                <a:ea typeface="Arial"/>
                <a:cs typeface="Arial"/>
                <a:sym typeface="Arial"/>
              </a:rPr>
              <a:t>1 key is guaranteed to land on an exactly one partition consistently</a:t>
            </a:r>
            <a:endParaRPr sz="1100">
              <a:latin typeface="Arial"/>
              <a:ea typeface="Arial"/>
              <a:cs typeface="Arial"/>
              <a:sym typeface="Arial"/>
            </a:endParaRPr>
          </a:p>
          <a:p>
            <a:pPr marL="457200" lvl="0" indent="-317500" algn="l" rtl="0">
              <a:spcBef>
                <a:spcPts val="0"/>
              </a:spcBef>
              <a:spcAft>
                <a:spcPts val="0"/>
              </a:spcAft>
              <a:buClr>
                <a:schemeClr val="dk1"/>
              </a:buClr>
              <a:buSzPts val="1400"/>
              <a:buChar char="-"/>
            </a:pPr>
            <a:r>
              <a:rPr lang="en-US" sz="1100">
                <a:latin typeface="Arial"/>
                <a:ea typeface="Arial"/>
                <a:cs typeface="Arial"/>
                <a:sym typeface="Arial"/>
              </a:rPr>
              <a:t>Since the partition itself is now the fault point, we need to duplicate the partition, that is a replication</a:t>
            </a:r>
            <a:endParaRPr sz="1100">
              <a:latin typeface="Arial"/>
              <a:ea typeface="Arial"/>
              <a:cs typeface="Arial"/>
              <a:sym typeface="Arial"/>
            </a:endParaRPr>
          </a:p>
        </p:txBody>
      </p:sp>
      <p:sp>
        <p:nvSpPr>
          <p:cNvPr id="461" name="Google Shape;461;g204147f8dfd_0_614: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g204147f8dfd_0_62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1100"/>
              <a:buNone/>
            </a:pPr>
            <a:r>
              <a:rPr lang="en-US" sz="1100">
                <a:latin typeface="Arial"/>
                <a:ea typeface="Arial"/>
                <a:cs typeface="Arial"/>
                <a:sym typeface="Arial"/>
              </a:rPr>
              <a:t>Q : Kalian pernahnya ngolah data yang bersumber dari yang mana ?</a:t>
            </a:r>
            <a:endParaRPr sz="1100">
              <a:latin typeface="Arial"/>
              <a:ea typeface="Arial"/>
              <a:cs typeface="Arial"/>
              <a:sym typeface="Arial"/>
            </a:endParaRPr>
          </a:p>
        </p:txBody>
      </p:sp>
      <p:sp>
        <p:nvSpPr>
          <p:cNvPr id="469" name="Google Shape;469;g204147f8dfd_0_622: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Google Shape;478;g204147f8dfd_0_63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sz="1100">
              <a:latin typeface="Arial"/>
              <a:ea typeface="Arial"/>
              <a:cs typeface="Arial"/>
              <a:sym typeface="Arial"/>
            </a:endParaRPr>
          </a:p>
        </p:txBody>
      </p:sp>
      <p:sp>
        <p:nvSpPr>
          <p:cNvPr id="479" name="Google Shape;479;g204147f8dfd_0_631: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g204147f8dfd_0_63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sz="1100">
              <a:latin typeface="Arial"/>
              <a:ea typeface="Arial"/>
              <a:cs typeface="Arial"/>
              <a:sym typeface="Arial"/>
            </a:endParaRPr>
          </a:p>
        </p:txBody>
      </p:sp>
      <p:sp>
        <p:nvSpPr>
          <p:cNvPr id="487" name="Google Shape;487;g204147f8dfd_0_639: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g204147f8dfd_0_66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04" name="Google Shape;504;g204147f8dfd_0_663: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g204147f8dfd_0_67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1100"/>
              <a:buNone/>
            </a:pPr>
            <a:r>
              <a:rPr lang="en-US" sz="1100">
                <a:latin typeface="Arial"/>
                <a:ea typeface="Arial"/>
                <a:cs typeface="Arial"/>
                <a:sym typeface="Arial"/>
              </a:rPr>
              <a:t>Q : Seberapa besar size data yang pernah kalian pegang/olah/lihat ?</a:t>
            </a:r>
            <a:endParaRPr sz="1100">
              <a:latin typeface="Arial"/>
              <a:ea typeface="Arial"/>
              <a:cs typeface="Arial"/>
              <a:sym typeface="Arial"/>
            </a:endParaRPr>
          </a:p>
        </p:txBody>
      </p:sp>
      <p:sp>
        <p:nvSpPr>
          <p:cNvPr id="517" name="Google Shape;517;g204147f8dfd_0_675: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5"/>
        <p:cNvGrpSpPr/>
        <p:nvPr/>
      </p:nvGrpSpPr>
      <p:grpSpPr>
        <a:xfrm>
          <a:off x="0" y="0"/>
          <a:ext cx="0" cy="0"/>
          <a:chOff x="0" y="0"/>
          <a:chExt cx="0" cy="0"/>
        </a:xfrm>
      </p:grpSpPr>
      <p:sp>
        <p:nvSpPr>
          <p:cNvPr id="526" name="Google Shape;526;g20ee5498173_1_11: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7" name="Google Shape;527;g20ee5498173_1_1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28" name="Google Shape;528;g20ee5498173_1_11: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29</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p2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4" name="Google Shape;124;p20: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Google Shape;533;g204147f8dfd_0_68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1100"/>
              <a:buNone/>
            </a:pPr>
            <a:r>
              <a:rPr lang="en-US" sz="1100">
                <a:latin typeface="Arial"/>
                <a:ea typeface="Arial"/>
                <a:cs typeface="Arial"/>
                <a:sym typeface="Arial"/>
              </a:rPr>
              <a:t>Q : Seberapa besar size data yang pernah kalian pegang/olah/lihat ?</a:t>
            </a:r>
            <a:endParaRPr sz="1100">
              <a:latin typeface="Arial"/>
              <a:ea typeface="Arial"/>
              <a:cs typeface="Arial"/>
              <a:sym typeface="Arial"/>
            </a:endParaRPr>
          </a:p>
          <a:p>
            <a:pPr marL="0" lvl="0" indent="0" algn="l" rtl="0">
              <a:spcBef>
                <a:spcPts val="0"/>
              </a:spcBef>
              <a:spcAft>
                <a:spcPts val="0"/>
              </a:spcAft>
              <a:buSzPts val="1100"/>
              <a:buNone/>
            </a:pPr>
            <a:endParaRPr sz="1100">
              <a:latin typeface="Arial"/>
              <a:ea typeface="Arial"/>
              <a:cs typeface="Arial"/>
              <a:sym typeface="Arial"/>
            </a:endParaRPr>
          </a:p>
          <a:p>
            <a:pPr marL="0" lvl="0" indent="0" algn="l" rtl="0">
              <a:spcBef>
                <a:spcPts val="0"/>
              </a:spcBef>
              <a:spcAft>
                <a:spcPts val="0"/>
              </a:spcAft>
              <a:buSzPts val="1100"/>
              <a:buNone/>
            </a:pPr>
            <a:r>
              <a:rPr lang="en-US" sz="1100">
                <a:latin typeface="Arial"/>
                <a:ea typeface="Arial"/>
                <a:cs typeface="Arial"/>
                <a:sym typeface="Arial"/>
              </a:rPr>
              <a:t>Normal storage means, itu konslet, datanya ilang. Done. Dari pengalaman, do not push company to go to distributed computing/storage if it still can handle the load well.You should distribute and replicate your data in multiple data storage, just for safety reason.</a:t>
            </a:r>
            <a:endParaRPr sz="1100">
              <a:latin typeface="Arial"/>
              <a:ea typeface="Arial"/>
              <a:cs typeface="Arial"/>
              <a:sym typeface="Arial"/>
            </a:endParaRPr>
          </a:p>
        </p:txBody>
      </p:sp>
      <p:sp>
        <p:nvSpPr>
          <p:cNvPr id="534" name="Google Shape;534;g204147f8dfd_0_684: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2"/>
        <p:cNvGrpSpPr/>
        <p:nvPr/>
      </p:nvGrpSpPr>
      <p:grpSpPr>
        <a:xfrm>
          <a:off x="0" y="0"/>
          <a:ext cx="0" cy="0"/>
          <a:chOff x="0" y="0"/>
          <a:chExt cx="0" cy="0"/>
        </a:xfrm>
      </p:grpSpPr>
      <p:sp>
        <p:nvSpPr>
          <p:cNvPr id="543" name="Google Shape;543;g204147f8dfd_0_69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sz="1100">
                <a:latin typeface="Arial"/>
                <a:ea typeface="Arial"/>
                <a:cs typeface="Arial"/>
                <a:sym typeface="Arial"/>
              </a:rPr>
              <a:t>Hadoop architecture.</a:t>
            </a:r>
            <a:endParaRPr sz="1100">
              <a:latin typeface="Arial"/>
              <a:ea typeface="Arial"/>
              <a:cs typeface="Arial"/>
              <a:sym typeface="Arial"/>
            </a:endParaRPr>
          </a:p>
          <a:p>
            <a:pPr marL="457200" lvl="0" indent="-317500" algn="l" rtl="0">
              <a:spcBef>
                <a:spcPts val="0"/>
              </a:spcBef>
              <a:spcAft>
                <a:spcPts val="0"/>
              </a:spcAft>
              <a:buClr>
                <a:schemeClr val="dk1"/>
              </a:buClr>
              <a:buSzPts val="1400"/>
              <a:buChar char="-"/>
            </a:pPr>
            <a:r>
              <a:rPr lang="en-US" sz="1100">
                <a:latin typeface="Arial"/>
                <a:ea typeface="Arial"/>
                <a:cs typeface="Arial"/>
                <a:sym typeface="Arial"/>
              </a:rPr>
              <a:t>But in each data node, kita juga butuh CPU, tapi underutilized sayangnya.</a:t>
            </a:r>
            <a:endParaRPr sz="1100">
              <a:latin typeface="Arial"/>
              <a:ea typeface="Arial"/>
              <a:cs typeface="Arial"/>
              <a:sym typeface="Arial"/>
            </a:endParaRPr>
          </a:p>
          <a:p>
            <a:pPr marL="457200" lvl="0" indent="-317500" algn="l" rtl="0">
              <a:spcBef>
                <a:spcPts val="0"/>
              </a:spcBef>
              <a:spcAft>
                <a:spcPts val="0"/>
              </a:spcAft>
              <a:buClr>
                <a:schemeClr val="dk1"/>
              </a:buClr>
              <a:buSzPts val="1400"/>
              <a:buChar char="-"/>
            </a:pPr>
            <a:r>
              <a:rPr lang="en-US" sz="1100">
                <a:latin typeface="Arial"/>
                <a:ea typeface="Arial"/>
                <a:cs typeface="Arial"/>
                <a:sym typeface="Arial"/>
              </a:rPr>
              <a:t>Hari sabtu/minggu, bisa ga si matiin server ?, nope</a:t>
            </a:r>
            <a:endParaRPr sz="1100">
              <a:latin typeface="Arial"/>
              <a:ea typeface="Arial"/>
              <a:cs typeface="Arial"/>
              <a:sym typeface="Arial"/>
            </a:endParaRPr>
          </a:p>
        </p:txBody>
      </p:sp>
      <p:sp>
        <p:nvSpPr>
          <p:cNvPr id="544" name="Google Shape;544;g204147f8dfd_0_693: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
        <p:cNvGrpSpPr/>
        <p:nvPr/>
      </p:nvGrpSpPr>
      <p:grpSpPr>
        <a:xfrm>
          <a:off x="0" y="0"/>
          <a:ext cx="0" cy="0"/>
          <a:chOff x="0" y="0"/>
          <a:chExt cx="0" cy="0"/>
        </a:xfrm>
      </p:grpSpPr>
      <p:sp>
        <p:nvSpPr>
          <p:cNvPr id="551" name="Google Shape;551;g204147f8dfd_0_70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1100"/>
              <a:buNone/>
            </a:pPr>
            <a:r>
              <a:rPr lang="en-US" sz="1100">
                <a:latin typeface="Arial"/>
                <a:ea typeface="Arial"/>
                <a:cs typeface="Arial"/>
                <a:sym typeface="Arial"/>
              </a:rPr>
              <a:t>OTF lagi naik daun karena beberapa company lagi shifting ke Lakehouse</a:t>
            </a:r>
            <a:endParaRPr sz="1100">
              <a:latin typeface="Arial"/>
              <a:ea typeface="Arial"/>
              <a:cs typeface="Arial"/>
              <a:sym typeface="Arial"/>
            </a:endParaRPr>
          </a:p>
        </p:txBody>
      </p:sp>
      <p:sp>
        <p:nvSpPr>
          <p:cNvPr id="552" name="Google Shape;552;g204147f8dfd_0_701: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0"/>
        <p:cNvGrpSpPr/>
        <p:nvPr/>
      </p:nvGrpSpPr>
      <p:grpSpPr>
        <a:xfrm>
          <a:off x="0" y="0"/>
          <a:ext cx="0" cy="0"/>
          <a:chOff x="0" y="0"/>
          <a:chExt cx="0" cy="0"/>
        </a:xfrm>
      </p:grpSpPr>
      <p:sp>
        <p:nvSpPr>
          <p:cNvPr id="561" name="Google Shape;561;g204147f8dfd_0_71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lvl="0" indent="-317500" algn="l" rtl="0">
              <a:spcBef>
                <a:spcPts val="0"/>
              </a:spcBef>
              <a:spcAft>
                <a:spcPts val="0"/>
              </a:spcAft>
              <a:buClr>
                <a:schemeClr val="dk1"/>
              </a:buClr>
              <a:buSzPts val="1400"/>
              <a:buChar char="-"/>
            </a:pPr>
            <a:endParaRPr sz="1100">
              <a:latin typeface="Arial"/>
              <a:ea typeface="Arial"/>
              <a:cs typeface="Arial"/>
              <a:sym typeface="Arial"/>
            </a:endParaRPr>
          </a:p>
        </p:txBody>
      </p:sp>
      <p:sp>
        <p:nvSpPr>
          <p:cNvPr id="562" name="Google Shape;562;g204147f8dfd_0_710: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Google Shape;569;g204147f8dfd_0_71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70" name="Google Shape;570;g204147f8dfd_0_718: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1"/>
        <p:cNvGrpSpPr/>
        <p:nvPr/>
      </p:nvGrpSpPr>
      <p:grpSpPr>
        <a:xfrm>
          <a:off x="0" y="0"/>
          <a:ext cx="0" cy="0"/>
          <a:chOff x="0" y="0"/>
          <a:chExt cx="0" cy="0"/>
        </a:xfrm>
      </p:grpSpPr>
      <p:sp>
        <p:nvSpPr>
          <p:cNvPr id="582" name="Google Shape;582;g204147f8dfd_0_73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1100"/>
              <a:buNone/>
            </a:pPr>
            <a:r>
              <a:rPr lang="en-US" sz="1100">
                <a:latin typeface="Arial"/>
                <a:ea typeface="Arial"/>
                <a:cs typeface="Arial"/>
                <a:sym typeface="Arial"/>
              </a:rPr>
              <a:t>OTF lagi naik daun karena beberapa company lagi shifting ke Lakehouse</a:t>
            </a:r>
            <a:endParaRPr sz="1100">
              <a:latin typeface="Arial"/>
              <a:ea typeface="Arial"/>
              <a:cs typeface="Arial"/>
              <a:sym typeface="Arial"/>
            </a:endParaRPr>
          </a:p>
        </p:txBody>
      </p:sp>
      <p:sp>
        <p:nvSpPr>
          <p:cNvPr id="583" name="Google Shape;583;g204147f8dfd_0_730: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1"/>
        <p:cNvGrpSpPr/>
        <p:nvPr/>
      </p:nvGrpSpPr>
      <p:grpSpPr>
        <a:xfrm>
          <a:off x="0" y="0"/>
          <a:ext cx="0" cy="0"/>
          <a:chOff x="0" y="0"/>
          <a:chExt cx="0" cy="0"/>
        </a:xfrm>
      </p:grpSpPr>
      <p:sp>
        <p:nvSpPr>
          <p:cNvPr id="592" name="Google Shape;592;g204147f8dfd_0_74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sz="1100">
              <a:latin typeface="Arial"/>
              <a:ea typeface="Arial"/>
              <a:cs typeface="Arial"/>
              <a:sym typeface="Arial"/>
            </a:endParaRPr>
          </a:p>
        </p:txBody>
      </p:sp>
      <p:sp>
        <p:nvSpPr>
          <p:cNvPr id="593" name="Google Shape;593;g204147f8dfd_0_748: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9"/>
        <p:cNvGrpSpPr/>
        <p:nvPr/>
      </p:nvGrpSpPr>
      <p:grpSpPr>
        <a:xfrm>
          <a:off x="0" y="0"/>
          <a:ext cx="0" cy="0"/>
          <a:chOff x="0" y="0"/>
          <a:chExt cx="0" cy="0"/>
        </a:xfrm>
      </p:grpSpPr>
      <p:sp>
        <p:nvSpPr>
          <p:cNvPr id="600" name="Google Shape;600;g204147f8dfd_0_75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sz="1100">
              <a:latin typeface="Arial"/>
              <a:ea typeface="Arial"/>
              <a:cs typeface="Arial"/>
              <a:sym typeface="Arial"/>
            </a:endParaRPr>
          </a:p>
        </p:txBody>
      </p:sp>
      <p:sp>
        <p:nvSpPr>
          <p:cNvPr id="601" name="Google Shape;601;g204147f8dfd_0_758: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7"/>
        <p:cNvGrpSpPr/>
        <p:nvPr/>
      </p:nvGrpSpPr>
      <p:grpSpPr>
        <a:xfrm>
          <a:off x="0" y="0"/>
          <a:ext cx="0" cy="0"/>
          <a:chOff x="0" y="0"/>
          <a:chExt cx="0" cy="0"/>
        </a:xfrm>
      </p:grpSpPr>
      <p:sp>
        <p:nvSpPr>
          <p:cNvPr id="608" name="Google Shape;608;g204147f8dfd_0_76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09" name="Google Shape;609;g204147f8dfd_0_766: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0"/>
        <p:cNvGrpSpPr/>
        <p:nvPr/>
      </p:nvGrpSpPr>
      <p:grpSpPr>
        <a:xfrm>
          <a:off x="0" y="0"/>
          <a:ext cx="0" cy="0"/>
          <a:chOff x="0" y="0"/>
          <a:chExt cx="0" cy="0"/>
        </a:xfrm>
      </p:grpSpPr>
      <p:sp>
        <p:nvSpPr>
          <p:cNvPr id="621" name="Google Shape;621;g204147f8dfd_0_77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1100"/>
              <a:buNone/>
            </a:pPr>
            <a:r>
              <a:rPr lang="en-US" sz="1100">
                <a:latin typeface="Arial"/>
                <a:ea typeface="Arial"/>
                <a:cs typeface="Arial"/>
                <a:sym typeface="Arial"/>
              </a:rPr>
              <a:t>OTF lagi naik daun karena beberapa company lagi shifting ke Lakehouse</a:t>
            </a:r>
            <a:endParaRPr sz="1100">
              <a:latin typeface="Arial"/>
              <a:ea typeface="Arial"/>
              <a:cs typeface="Arial"/>
              <a:sym typeface="Arial"/>
            </a:endParaRPr>
          </a:p>
        </p:txBody>
      </p:sp>
      <p:sp>
        <p:nvSpPr>
          <p:cNvPr id="622" name="Google Shape;622;g204147f8dfd_0_778: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204147f8dfd_0_7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75" name="Google Shape;275;g204147f8dfd_0_78: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0"/>
        <p:cNvGrpSpPr/>
        <p:nvPr/>
      </p:nvGrpSpPr>
      <p:grpSpPr>
        <a:xfrm>
          <a:off x="0" y="0"/>
          <a:ext cx="0" cy="0"/>
          <a:chOff x="0" y="0"/>
          <a:chExt cx="0" cy="0"/>
        </a:xfrm>
      </p:grpSpPr>
      <p:sp>
        <p:nvSpPr>
          <p:cNvPr id="631" name="Google Shape;631;g204147f8dfd_0_78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100">
                <a:latin typeface="Arial"/>
                <a:ea typeface="Arial"/>
                <a:cs typeface="Arial"/>
                <a:sym typeface="Arial"/>
              </a:rPr>
              <a:t>Ada yang sudah pernah make atau install sebelumnya ?</a:t>
            </a:r>
            <a:endParaRPr sz="1100">
              <a:latin typeface="Arial"/>
              <a:ea typeface="Arial"/>
              <a:cs typeface="Arial"/>
              <a:sym typeface="Arial"/>
            </a:endParaRPr>
          </a:p>
        </p:txBody>
      </p:sp>
      <p:sp>
        <p:nvSpPr>
          <p:cNvPr id="632" name="Google Shape;632;g204147f8dfd_0_787: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8"/>
        <p:cNvGrpSpPr/>
        <p:nvPr/>
      </p:nvGrpSpPr>
      <p:grpSpPr>
        <a:xfrm>
          <a:off x="0" y="0"/>
          <a:ext cx="0" cy="0"/>
          <a:chOff x="0" y="0"/>
          <a:chExt cx="0" cy="0"/>
        </a:xfrm>
      </p:grpSpPr>
      <p:sp>
        <p:nvSpPr>
          <p:cNvPr id="639" name="Google Shape;639;g204147f8dfd_0_79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sz="1100">
              <a:latin typeface="Arial"/>
              <a:ea typeface="Arial"/>
              <a:cs typeface="Arial"/>
              <a:sym typeface="Arial"/>
            </a:endParaRPr>
          </a:p>
        </p:txBody>
      </p:sp>
      <p:sp>
        <p:nvSpPr>
          <p:cNvPr id="640" name="Google Shape;640;g204147f8dfd_0_794: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6"/>
        <p:cNvGrpSpPr/>
        <p:nvPr/>
      </p:nvGrpSpPr>
      <p:grpSpPr>
        <a:xfrm>
          <a:off x="0" y="0"/>
          <a:ext cx="0" cy="0"/>
          <a:chOff x="0" y="0"/>
          <a:chExt cx="0" cy="0"/>
        </a:xfrm>
      </p:grpSpPr>
      <p:sp>
        <p:nvSpPr>
          <p:cNvPr id="647" name="Google Shape;647;g204147f8dfd_0_80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sz="1100">
              <a:latin typeface="Arial"/>
              <a:ea typeface="Arial"/>
              <a:cs typeface="Arial"/>
              <a:sym typeface="Arial"/>
            </a:endParaRPr>
          </a:p>
        </p:txBody>
      </p:sp>
      <p:sp>
        <p:nvSpPr>
          <p:cNvPr id="648" name="Google Shape;648;g204147f8dfd_0_805: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4"/>
        <p:cNvGrpSpPr/>
        <p:nvPr/>
      </p:nvGrpSpPr>
      <p:grpSpPr>
        <a:xfrm>
          <a:off x="0" y="0"/>
          <a:ext cx="0" cy="0"/>
          <a:chOff x="0" y="0"/>
          <a:chExt cx="0" cy="0"/>
        </a:xfrm>
      </p:grpSpPr>
      <p:sp>
        <p:nvSpPr>
          <p:cNvPr id="655" name="Google Shape;655;g204147f8dfd_0_81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56" name="Google Shape;656;g204147f8dfd_0_813: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7"/>
        <p:cNvGrpSpPr/>
        <p:nvPr/>
      </p:nvGrpSpPr>
      <p:grpSpPr>
        <a:xfrm>
          <a:off x="0" y="0"/>
          <a:ext cx="0" cy="0"/>
          <a:chOff x="0" y="0"/>
          <a:chExt cx="0" cy="0"/>
        </a:xfrm>
      </p:grpSpPr>
      <p:sp>
        <p:nvSpPr>
          <p:cNvPr id="668" name="Google Shape;668;g204147f8dfd_0_82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sz="1100">
              <a:latin typeface="Arial"/>
              <a:ea typeface="Arial"/>
              <a:cs typeface="Arial"/>
              <a:sym typeface="Arial"/>
            </a:endParaRPr>
          </a:p>
        </p:txBody>
      </p:sp>
      <p:sp>
        <p:nvSpPr>
          <p:cNvPr id="669" name="Google Shape;669;g204147f8dfd_0_825: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8"/>
        <p:cNvGrpSpPr/>
        <p:nvPr/>
      </p:nvGrpSpPr>
      <p:grpSpPr>
        <a:xfrm>
          <a:off x="0" y="0"/>
          <a:ext cx="0" cy="0"/>
          <a:chOff x="0" y="0"/>
          <a:chExt cx="0" cy="0"/>
        </a:xfrm>
      </p:grpSpPr>
      <p:sp>
        <p:nvSpPr>
          <p:cNvPr id="709" name="Google Shape;709;g204147f8dfd_0_86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1100"/>
              <a:buNone/>
            </a:pPr>
            <a:r>
              <a:rPr lang="en-US" sz="1100">
                <a:latin typeface="Arial"/>
                <a:ea typeface="Arial"/>
                <a:cs typeface="Arial"/>
                <a:sym typeface="Arial"/>
              </a:rPr>
              <a:t>Steven Aitchison, Writer</a:t>
            </a:r>
            <a:endParaRPr/>
          </a:p>
        </p:txBody>
      </p:sp>
      <p:sp>
        <p:nvSpPr>
          <p:cNvPr id="710" name="Google Shape;710;g204147f8dfd_0_869: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5"/>
        <p:cNvGrpSpPr/>
        <p:nvPr/>
      </p:nvGrpSpPr>
      <p:grpSpPr>
        <a:xfrm>
          <a:off x="0" y="0"/>
          <a:ext cx="0" cy="0"/>
          <a:chOff x="0" y="0"/>
          <a:chExt cx="0" cy="0"/>
        </a:xfrm>
      </p:grpSpPr>
      <p:sp>
        <p:nvSpPr>
          <p:cNvPr id="716" name="Google Shape;716;g204147f8dfd_0_89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sz="1100">
                <a:latin typeface="Arial"/>
                <a:ea typeface="Arial"/>
                <a:cs typeface="Arial"/>
                <a:sym typeface="Arial"/>
              </a:rPr>
              <a:t>Biggest barrier:</a:t>
            </a:r>
            <a:endParaRPr sz="1100">
              <a:latin typeface="Arial"/>
              <a:ea typeface="Arial"/>
              <a:cs typeface="Arial"/>
              <a:sym typeface="Arial"/>
            </a:endParaRPr>
          </a:p>
          <a:p>
            <a:pPr marL="457200" lvl="0" indent="-317500" algn="l" rtl="0">
              <a:spcBef>
                <a:spcPts val="0"/>
              </a:spcBef>
              <a:spcAft>
                <a:spcPts val="0"/>
              </a:spcAft>
              <a:buClr>
                <a:schemeClr val="dk1"/>
              </a:buClr>
              <a:buSzPts val="1400"/>
              <a:buChar char="-"/>
            </a:pPr>
            <a:r>
              <a:rPr lang="en-US" sz="1100">
                <a:latin typeface="Arial"/>
                <a:ea typeface="Arial"/>
                <a:cs typeface="Arial"/>
                <a:sym typeface="Arial"/>
              </a:rPr>
              <a:t>Karena toolsnya banyak, calon company kalian nanti juga kemungkinan besar akan pake stack data berbeda dari yang udah di sharing disini</a:t>
            </a:r>
            <a:endParaRPr sz="1100">
              <a:latin typeface="Arial"/>
              <a:ea typeface="Arial"/>
              <a:cs typeface="Arial"/>
              <a:sym typeface="Arial"/>
            </a:endParaRPr>
          </a:p>
          <a:p>
            <a:pPr marL="457200" lvl="0" indent="-317500" algn="l" rtl="0">
              <a:spcBef>
                <a:spcPts val="0"/>
              </a:spcBef>
              <a:spcAft>
                <a:spcPts val="0"/>
              </a:spcAft>
              <a:buClr>
                <a:schemeClr val="dk1"/>
              </a:buClr>
              <a:buSzPts val="1400"/>
              <a:buChar char="-"/>
            </a:pPr>
            <a:r>
              <a:rPr lang="en-US" sz="1100">
                <a:latin typeface="Arial"/>
                <a:ea typeface="Arial"/>
                <a:cs typeface="Arial"/>
                <a:sym typeface="Arial"/>
              </a:rPr>
              <a:t>Never stop learning, make your fundamentals stronger and keep reading the news. Yes, the news</a:t>
            </a:r>
            <a:endParaRPr/>
          </a:p>
        </p:txBody>
      </p:sp>
      <p:sp>
        <p:nvSpPr>
          <p:cNvPr id="717" name="Google Shape;717;g204147f8dfd_0_896: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8"/>
        <p:cNvGrpSpPr/>
        <p:nvPr/>
      </p:nvGrpSpPr>
      <p:grpSpPr>
        <a:xfrm>
          <a:off x="0" y="0"/>
          <a:ext cx="0" cy="0"/>
          <a:chOff x="0" y="0"/>
          <a:chExt cx="0" cy="0"/>
        </a:xfrm>
      </p:grpSpPr>
      <p:sp>
        <p:nvSpPr>
          <p:cNvPr id="729" name="Google Shape;729;g204147f8dfd_0_91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1100"/>
              <a:buNone/>
            </a:pPr>
            <a:r>
              <a:rPr lang="en-US" sz="1100">
                <a:latin typeface="Arial"/>
                <a:ea typeface="Arial"/>
                <a:cs typeface="Arial"/>
                <a:sym typeface="Arial"/>
              </a:rPr>
              <a:t>Jay Baer, Marketer</a:t>
            </a:r>
            <a:endParaRPr sz="1100">
              <a:latin typeface="Arial"/>
              <a:ea typeface="Arial"/>
              <a:cs typeface="Arial"/>
              <a:sym typeface="Arial"/>
            </a:endParaRPr>
          </a:p>
        </p:txBody>
      </p:sp>
      <p:sp>
        <p:nvSpPr>
          <p:cNvPr id="730" name="Google Shape;730;g204147f8dfd_0_911: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5"/>
        <p:cNvGrpSpPr/>
        <p:nvPr/>
      </p:nvGrpSpPr>
      <p:grpSpPr>
        <a:xfrm>
          <a:off x="0" y="0"/>
          <a:ext cx="0" cy="0"/>
          <a:chOff x="0" y="0"/>
          <a:chExt cx="0" cy="0"/>
        </a:xfrm>
      </p:grpSpPr>
      <p:sp>
        <p:nvSpPr>
          <p:cNvPr id="736" name="Google Shape;736;g204147f8dfd_0_91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sz="1100">
              <a:latin typeface="Arial"/>
              <a:ea typeface="Arial"/>
              <a:cs typeface="Arial"/>
              <a:sym typeface="Arial"/>
            </a:endParaRPr>
          </a:p>
        </p:txBody>
      </p:sp>
      <p:sp>
        <p:nvSpPr>
          <p:cNvPr id="737" name="Google Shape;737;g204147f8dfd_0_917: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3"/>
        <p:cNvGrpSpPr/>
        <p:nvPr/>
      </p:nvGrpSpPr>
      <p:grpSpPr>
        <a:xfrm>
          <a:off x="0" y="0"/>
          <a:ext cx="0" cy="0"/>
          <a:chOff x="0" y="0"/>
          <a:chExt cx="0" cy="0"/>
        </a:xfrm>
      </p:grpSpPr>
      <p:sp>
        <p:nvSpPr>
          <p:cNvPr id="744" name="Google Shape;744;p1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45" name="Google Shape;745;p11: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1100"/>
              <a:buNone/>
            </a:pPr>
            <a:r>
              <a:rPr lang="en-US" sz="1100">
                <a:latin typeface="Arial"/>
                <a:ea typeface="Arial"/>
                <a:cs typeface="Arial"/>
                <a:sym typeface="Arial"/>
              </a:rPr>
              <a:t>Lah kok dari 1980?, yep, gw juga kaget kok. Tapi mari kita bahas aja</a:t>
            </a:r>
            <a:endParaRPr/>
          </a:p>
        </p:txBody>
      </p:sp>
      <p:sp>
        <p:nvSpPr>
          <p:cNvPr id="287" name="Google Shape;287;p3: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5"/>
        <p:cNvGrpSpPr/>
        <p:nvPr/>
      </p:nvGrpSpPr>
      <p:grpSpPr>
        <a:xfrm>
          <a:off x="0" y="0"/>
          <a:ext cx="0" cy="0"/>
          <a:chOff x="0" y="0"/>
          <a:chExt cx="0" cy="0"/>
        </a:xfrm>
      </p:grpSpPr>
      <p:sp>
        <p:nvSpPr>
          <p:cNvPr id="756" name="Google Shape;756;SLIDES_API1502254644_0:notes"/>
          <p:cNvSpPr>
            <a:spLocks noGrp="1" noRot="1" noChangeAspect="1"/>
          </p:cNvSpPr>
          <p:nvPr>
            <p:ph type="sldImg" idx="2"/>
          </p:nvPr>
        </p:nvSpPr>
        <p:spPr>
          <a:xfrm>
            <a:off x="382588" y="685800"/>
            <a:ext cx="60927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7" name="Google Shape;757;SLIDES_API1502254644_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 This is Slido interaction slide, please don't delete it.</a:t>
            </a:r>
            <a:br>
              <a:rPr lang="en-US"/>
            </a:br>
            <a:r>
              <a:rPr lang="en-US"/>
              <a:t>✅ Click on 'Present with Slido' and the questions from your audience will appear when you get to this slide.</a:t>
            </a:r>
            <a:endParaRPr/>
          </a:p>
        </p:txBody>
      </p:sp>
      <p:sp>
        <p:nvSpPr>
          <p:cNvPr id="758" name="Google Shape;758;SLIDES_API1502254644_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50</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g204147f8dfd_0_9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1100"/>
              <a:buNone/>
            </a:pPr>
            <a:r>
              <a:rPr lang="en-US" sz="1100">
                <a:latin typeface="Arial"/>
                <a:ea typeface="Arial"/>
                <a:cs typeface="Arial"/>
                <a:sym typeface="Arial"/>
              </a:rPr>
              <a:t>Ralph Kimball, The Godfather of Data Warehouse. Karena teknologi belum terlalu ‘maju’, mostly yang mengelola platform data itu cuma ada di perusahaan besar. Well, karena SQL juga baru tenar sekitar tahun 80an dari IBM. Dulu MPP tu refer ke multi-processor, bukan distributed computing. Yang tajir dari SQL in its early phase tu oracle</a:t>
            </a:r>
            <a:endParaRPr/>
          </a:p>
        </p:txBody>
      </p:sp>
      <p:sp>
        <p:nvSpPr>
          <p:cNvPr id="307" name="Google Shape;307;g204147f8dfd_0_96: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g204147f8dfd_0_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8" name="Google Shape;318;g204147f8dfd_0_12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This is it, dari database sumber, biasanya dari database anak usaha, di join jadi 1 data warehouse</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204147f8dfd_0_10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1100"/>
              <a:buNone/>
            </a:pPr>
            <a:r>
              <a:rPr lang="en-US" sz="1100">
                <a:latin typeface="Arial"/>
                <a:ea typeface="Arial"/>
                <a:cs typeface="Arial"/>
                <a:sym typeface="Arial"/>
              </a:rPr>
              <a:t>Jeff Dean, co-inventor of mapreduce. Winter berakhir, terlahirlah survivor. Karena hardware semakin murah,  dibutuhkan alat untuk combine multiple computer. Karena nambah komputer itu lebih murah ketimbang menambah core di CPU.  Beda di profesinya apa?, dulu cuma pake SQL, sekarang lebih wide lagi istilah ETL dan MPP nya, karena bisa pake MapReduce untuk mengolah data, dan data nya ga harus ‘structured’ per say, bisa apapun. Dan lagi MPP nya ga cuma multi-processor, tapi multi-node. This is where DE started to meet with soft-eng. Bahas lebih jauh terkait hadoop</a:t>
            </a:r>
            <a:endParaRPr/>
          </a:p>
        </p:txBody>
      </p:sp>
      <p:sp>
        <p:nvSpPr>
          <p:cNvPr id="324" name="Google Shape;324;g204147f8dfd_0_109: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204147f8dfd_0_1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204147f8dfd_0_19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5"/>
        <p:cNvGrpSpPr/>
        <p:nvPr/>
      </p:nvGrpSpPr>
      <p:grpSpPr>
        <a:xfrm>
          <a:off x="0" y="0"/>
          <a:ext cx="0" cy="0"/>
          <a:chOff x="0" y="0"/>
          <a:chExt cx="0" cy="0"/>
        </a:xfrm>
      </p:grpSpPr>
      <p:sp>
        <p:nvSpPr>
          <p:cNvPr id="16" name="Google Shape;16;p2"/>
          <p:cNvSpPr txBox="1">
            <a:spLocks noGrp="1"/>
          </p:cNvSpPr>
          <p:nvPr>
            <p:ph type="title"/>
          </p:nvPr>
        </p:nvSpPr>
        <p:spPr>
          <a:xfrm>
            <a:off x="457280" y="206042"/>
            <a:ext cx="8231030" cy="857515"/>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2"/>
          <p:cNvSpPr txBox="1">
            <a:spLocks noGrp="1"/>
          </p:cNvSpPr>
          <p:nvPr>
            <p:ph type="body" idx="1"/>
          </p:nvPr>
        </p:nvSpPr>
        <p:spPr>
          <a:xfrm>
            <a:off x="457280" y="1200521"/>
            <a:ext cx="8231030" cy="339552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8" name="Google Shape;18;p2"/>
          <p:cNvSpPr txBox="1">
            <a:spLocks noGrp="1"/>
          </p:cNvSpPr>
          <p:nvPr>
            <p:ph type="dt" idx="10"/>
          </p:nvPr>
        </p:nvSpPr>
        <p:spPr>
          <a:xfrm>
            <a:off x="457281" y="4768735"/>
            <a:ext cx="2133970" cy="273929"/>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2"/>
          <p:cNvSpPr txBox="1">
            <a:spLocks noGrp="1"/>
          </p:cNvSpPr>
          <p:nvPr>
            <p:ph type="ftr" idx="11"/>
          </p:nvPr>
        </p:nvSpPr>
        <p:spPr>
          <a:xfrm>
            <a:off x="3124743" y="4768735"/>
            <a:ext cx="2896103" cy="273929"/>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 name="Google Shape;20;p2"/>
          <p:cNvSpPr txBox="1">
            <a:spLocks noGrp="1"/>
          </p:cNvSpPr>
          <p:nvPr>
            <p:ph type="sldNum" idx="12"/>
          </p:nvPr>
        </p:nvSpPr>
        <p:spPr>
          <a:xfrm>
            <a:off x="6554339" y="4768735"/>
            <a:ext cx="2133970" cy="273929"/>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9"/>
        <p:cNvGrpSpPr/>
        <p:nvPr/>
      </p:nvGrpSpPr>
      <p:grpSpPr>
        <a:xfrm>
          <a:off x="0" y="0"/>
          <a:ext cx="0" cy="0"/>
          <a:chOff x="0" y="0"/>
          <a:chExt cx="0" cy="0"/>
        </a:xfrm>
      </p:grpSpPr>
      <p:sp>
        <p:nvSpPr>
          <p:cNvPr id="70" name="Google Shape;70;p11"/>
          <p:cNvSpPr txBox="1">
            <a:spLocks noGrp="1"/>
          </p:cNvSpPr>
          <p:nvPr>
            <p:ph type="title"/>
          </p:nvPr>
        </p:nvSpPr>
        <p:spPr>
          <a:xfrm>
            <a:off x="1792600" y="3601562"/>
            <a:ext cx="5487353" cy="425185"/>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1"/>
              </a:buClr>
              <a:buSzPts val="2000"/>
              <a:buFont typeface="Calibri"/>
              <a:buNone/>
              <a:defRPr sz="20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 name="Google Shape;71;p11"/>
          <p:cNvSpPr>
            <a:spLocks noGrp="1"/>
          </p:cNvSpPr>
          <p:nvPr>
            <p:ph type="pic" idx="2"/>
          </p:nvPr>
        </p:nvSpPr>
        <p:spPr>
          <a:xfrm>
            <a:off x="1792600" y="459723"/>
            <a:ext cx="5487353" cy="3087053"/>
          </a:xfrm>
          <a:prstGeom prst="rect">
            <a:avLst/>
          </a:prstGeom>
          <a:noFill/>
          <a:ln>
            <a:noFill/>
          </a:ln>
        </p:spPr>
      </p:sp>
      <p:sp>
        <p:nvSpPr>
          <p:cNvPr id="72" name="Google Shape;72;p11"/>
          <p:cNvSpPr txBox="1">
            <a:spLocks noGrp="1"/>
          </p:cNvSpPr>
          <p:nvPr>
            <p:ph type="body" idx="1"/>
          </p:nvPr>
        </p:nvSpPr>
        <p:spPr>
          <a:xfrm>
            <a:off x="1792600" y="4026747"/>
            <a:ext cx="5487353" cy="603833"/>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280"/>
              </a:spcBef>
              <a:spcAft>
                <a:spcPts val="0"/>
              </a:spcAft>
              <a:buClr>
                <a:schemeClr val="dk1"/>
              </a:buClr>
              <a:buSzPts val="1400"/>
              <a:buNone/>
              <a:defRPr sz="14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
        <p:nvSpPr>
          <p:cNvPr id="73" name="Google Shape;73;p11"/>
          <p:cNvSpPr txBox="1">
            <a:spLocks noGrp="1"/>
          </p:cNvSpPr>
          <p:nvPr>
            <p:ph type="dt" idx="10"/>
          </p:nvPr>
        </p:nvSpPr>
        <p:spPr>
          <a:xfrm>
            <a:off x="457281" y="4768735"/>
            <a:ext cx="2133970" cy="273929"/>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4" name="Google Shape;74;p11"/>
          <p:cNvSpPr txBox="1">
            <a:spLocks noGrp="1"/>
          </p:cNvSpPr>
          <p:nvPr>
            <p:ph type="ftr" idx="11"/>
          </p:nvPr>
        </p:nvSpPr>
        <p:spPr>
          <a:xfrm>
            <a:off x="3124743" y="4768735"/>
            <a:ext cx="2896103" cy="273929"/>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5" name="Google Shape;75;p11"/>
          <p:cNvSpPr txBox="1">
            <a:spLocks noGrp="1"/>
          </p:cNvSpPr>
          <p:nvPr>
            <p:ph type="sldNum" idx="12"/>
          </p:nvPr>
        </p:nvSpPr>
        <p:spPr>
          <a:xfrm>
            <a:off x="6554339" y="4768735"/>
            <a:ext cx="2133970" cy="273929"/>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6"/>
        <p:cNvGrpSpPr/>
        <p:nvPr/>
      </p:nvGrpSpPr>
      <p:grpSpPr>
        <a:xfrm>
          <a:off x="0" y="0"/>
          <a:ext cx="0" cy="0"/>
          <a:chOff x="0" y="0"/>
          <a:chExt cx="0" cy="0"/>
        </a:xfrm>
      </p:grpSpPr>
      <p:sp>
        <p:nvSpPr>
          <p:cNvPr id="77" name="Google Shape;77;p12"/>
          <p:cNvSpPr txBox="1">
            <a:spLocks noGrp="1"/>
          </p:cNvSpPr>
          <p:nvPr>
            <p:ph type="title"/>
          </p:nvPr>
        </p:nvSpPr>
        <p:spPr>
          <a:xfrm>
            <a:off x="457280" y="206042"/>
            <a:ext cx="8231030" cy="857515"/>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8" name="Google Shape;78;p12"/>
          <p:cNvSpPr txBox="1">
            <a:spLocks noGrp="1"/>
          </p:cNvSpPr>
          <p:nvPr>
            <p:ph type="body" idx="1"/>
          </p:nvPr>
        </p:nvSpPr>
        <p:spPr>
          <a:xfrm rot="5400000">
            <a:off x="2875035" y="-1217234"/>
            <a:ext cx="3395520" cy="823103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79" name="Google Shape;79;p12"/>
          <p:cNvSpPr txBox="1">
            <a:spLocks noGrp="1"/>
          </p:cNvSpPr>
          <p:nvPr>
            <p:ph type="dt" idx="10"/>
          </p:nvPr>
        </p:nvSpPr>
        <p:spPr>
          <a:xfrm>
            <a:off x="457281" y="4768735"/>
            <a:ext cx="2133970" cy="273929"/>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0" name="Google Shape;80;p12"/>
          <p:cNvSpPr txBox="1">
            <a:spLocks noGrp="1"/>
          </p:cNvSpPr>
          <p:nvPr>
            <p:ph type="ftr" idx="11"/>
          </p:nvPr>
        </p:nvSpPr>
        <p:spPr>
          <a:xfrm>
            <a:off x="3124743" y="4768735"/>
            <a:ext cx="2896103" cy="273929"/>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12"/>
          <p:cNvSpPr txBox="1">
            <a:spLocks noGrp="1"/>
          </p:cNvSpPr>
          <p:nvPr>
            <p:ph type="sldNum" idx="12"/>
          </p:nvPr>
        </p:nvSpPr>
        <p:spPr>
          <a:xfrm>
            <a:off x="6554339" y="4768735"/>
            <a:ext cx="2133970" cy="273929"/>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2"/>
        <p:cNvGrpSpPr/>
        <p:nvPr/>
      </p:nvGrpSpPr>
      <p:grpSpPr>
        <a:xfrm>
          <a:off x="0" y="0"/>
          <a:ext cx="0" cy="0"/>
          <a:chOff x="0" y="0"/>
          <a:chExt cx="0" cy="0"/>
        </a:xfrm>
      </p:grpSpPr>
      <p:sp>
        <p:nvSpPr>
          <p:cNvPr id="83" name="Google Shape;83;p13"/>
          <p:cNvSpPr txBox="1">
            <a:spLocks noGrp="1"/>
          </p:cNvSpPr>
          <p:nvPr>
            <p:ph type="title"/>
          </p:nvPr>
        </p:nvSpPr>
        <p:spPr>
          <a:xfrm rot="5400000">
            <a:off x="3634513" y="1668292"/>
            <a:ext cx="4494806" cy="1579836"/>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4" name="Google Shape;84;p13"/>
          <p:cNvSpPr txBox="1">
            <a:spLocks noGrp="1"/>
          </p:cNvSpPr>
          <p:nvPr>
            <p:ph type="body" idx="1"/>
          </p:nvPr>
        </p:nvSpPr>
        <p:spPr>
          <a:xfrm rot="5400000">
            <a:off x="397832" y="163874"/>
            <a:ext cx="4494806" cy="4588672"/>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85" name="Google Shape;85;p13"/>
          <p:cNvSpPr txBox="1">
            <a:spLocks noGrp="1"/>
          </p:cNvSpPr>
          <p:nvPr>
            <p:ph type="dt" idx="10"/>
          </p:nvPr>
        </p:nvSpPr>
        <p:spPr>
          <a:xfrm>
            <a:off x="457281" y="4768735"/>
            <a:ext cx="2133970" cy="273929"/>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6" name="Google Shape;86;p13"/>
          <p:cNvSpPr txBox="1">
            <a:spLocks noGrp="1"/>
          </p:cNvSpPr>
          <p:nvPr>
            <p:ph type="ftr" idx="11"/>
          </p:nvPr>
        </p:nvSpPr>
        <p:spPr>
          <a:xfrm>
            <a:off x="3124743" y="4768735"/>
            <a:ext cx="2896103" cy="273929"/>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7" name="Google Shape;87;p13"/>
          <p:cNvSpPr txBox="1">
            <a:spLocks noGrp="1"/>
          </p:cNvSpPr>
          <p:nvPr>
            <p:ph type="sldNum" idx="12"/>
          </p:nvPr>
        </p:nvSpPr>
        <p:spPr>
          <a:xfrm>
            <a:off x="6554339" y="4768735"/>
            <a:ext cx="2133970" cy="273929"/>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ompletely blank">
  <p:cSld name="BLANK_1">
    <p:spTree>
      <p:nvGrpSpPr>
        <p:cNvPr id="1" name="Shape 88"/>
        <p:cNvGrpSpPr/>
        <p:nvPr/>
      </p:nvGrpSpPr>
      <p:grpSpPr>
        <a:xfrm>
          <a:off x="0" y="0"/>
          <a:ext cx="0" cy="0"/>
          <a:chOff x="0" y="0"/>
          <a:chExt cx="0" cy="0"/>
        </a:xfrm>
      </p:grpSpPr>
      <p:sp>
        <p:nvSpPr>
          <p:cNvPr id="89" name="Google Shape;89;p14"/>
          <p:cNvSpPr txBox="1">
            <a:spLocks noGrp="1"/>
          </p:cNvSpPr>
          <p:nvPr>
            <p:ph type="sldNum" idx="12"/>
          </p:nvPr>
        </p:nvSpPr>
        <p:spPr>
          <a:xfrm>
            <a:off x="8544699" y="4751305"/>
            <a:ext cx="548700" cy="393600"/>
          </a:xfrm>
          <a:prstGeom prst="rect">
            <a:avLst/>
          </a:prstGeom>
        </p:spPr>
        <p:txBody>
          <a:bodyPr spcFirstLastPara="1" wrap="square" lIns="91425" tIns="45700" rIns="91425" bIns="45700"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90"/>
        <p:cNvGrpSpPr/>
        <p:nvPr/>
      </p:nvGrpSpPr>
      <p:grpSpPr>
        <a:xfrm>
          <a:off x="0" y="0"/>
          <a:ext cx="0" cy="0"/>
          <a:chOff x="0" y="0"/>
          <a:chExt cx="0" cy="0"/>
        </a:xfrm>
      </p:grpSpPr>
      <p:cxnSp>
        <p:nvCxnSpPr>
          <p:cNvPr id="91" name="Google Shape;91;p15"/>
          <p:cNvCxnSpPr/>
          <p:nvPr/>
        </p:nvCxnSpPr>
        <p:spPr>
          <a:xfrm>
            <a:off x="0" y="1132072"/>
            <a:ext cx="1376100" cy="0"/>
          </a:xfrm>
          <a:prstGeom prst="straightConnector1">
            <a:avLst/>
          </a:prstGeom>
          <a:noFill/>
          <a:ln w="9525" cap="flat" cmpd="sng">
            <a:solidFill>
              <a:srgbClr val="CCCCCC"/>
            </a:solidFill>
            <a:prstDash val="solid"/>
            <a:round/>
            <a:headEnd type="none" w="med" len="med"/>
            <a:tailEnd type="none" w="med" len="med"/>
          </a:ln>
        </p:spPr>
      </p:cxnSp>
      <p:sp>
        <p:nvSpPr>
          <p:cNvPr id="92" name="Google Shape;92;p15"/>
          <p:cNvSpPr/>
          <p:nvPr/>
        </p:nvSpPr>
        <p:spPr>
          <a:xfrm>
            <a:off x="817616" y="929051"/>
            <a:ext cx="405900" cy="405900"/>
          </a:xfrm>
          <a:prstGeom prst="ellipse">
            <a:avLst/>
          </a:prstGeom>
          <a:solidFill>
            <a:schemeClr val="accent1"/>
          </a:solidFill>
          <a:ln>
            <a:noFill/>
          </a:ln>
        </p:spPr>
        <p:txBody>
          <a:bodyPr spcFirstLastPara="1" wrap="square" lIns="91450" tIns="91450" rIns="91450" bIns="91450" anchor="ctr" anchorCtr="0">
            <a:noAutofit/>
          </a:bodyPr>
          <a:lstStyle/>
          <a:p>
            <a:pPr marL="0" lvl="0" indent="0" algn="l" rtl="0">
              <a:spcBef>
                <a:spcPts val="0"/>
              </a:spcBef>
              <a:spcAft>
                <a:spcPts val="0"/>
              </a:spcAft>
              <a:buNone/>
            </a:pPr>
            <a:endParaRPr sz="1400"/>
          </a:p>
        </p:txBody>
      </p:sp>
      <p:sp>
        <p:nvSpPr>
          <p:cNvPr id="93" name="Google Shape;93;p15"/>
          <p:cNvSpPr txBox="1">
            <a:spLocks noGrp="1"/>
          </p:cNvSpPr>
          <p:nvPr>
            <p:ph type="title"/>
          </p:nvPr>
        </p:nvSpPr>
        <p:spPr>
          <a:xfrm>
            <a:off x="1381488" y="896386"/>
            <a:ext cx="3879000" cy="435600"/>
          </a:xfrm>
          <a:prstGeom prst="rect">
            <a:avLst/>
          </a:prstGeom>
        </p:spPr>
        <p:txBody>
          <a:bodyPr spcFirstLastPara="1" wrap="square" lIns="91425" tIns="45700" rIns="91425" bIns="45700" anchor="ctr" anchorCtr="0">
            <a:normAutofit/>
          </a:bodyPr>
          <a:lstStyle>
            <a:lvl1pPr lvl="0" rtl="0">
              <a:spcBef>
                <a:spcPts val="0"/>
              </a:spcBef>
              <a:spcAft>
                <a:spcPts val="0"/>
              </a:spcAft>
              <a:buSzPts val="2000"/>
              <a:buFont typeface="Lora"/>
              <a:buNone/>
              <a:defRPr sz="2000" b="1">
                <a:latin typeface="Lora"/>
                <a:ea typeface="Lora"/>
                <a:cs typeface="Lora"/>
                <a:sym typeface="Lora"/>
              </a:defRPr>
            </a:lvl1pPr>
            <a:lvl2pPr lvl="1" rtl="0">
              <a:spcBef>
                <a:spcPts val="0"/>
              </a:spcBef>
              <a:spcAft>
                <a:spcPts val="0"/>
              </a:spcAft>
              <a:buSzPts val="2000"/>
              <a:buFont typeface="Lora"/>
              <a:buNone/>
              <a:defRPr sz="2000" b="1">
                <a:highlight>
                  <a:srgbClr val="FFFFFF"/>
                </a:highlight>
                <a:latin typeface="Lora"/>
                <a:ea typeface="Lora"/>
                <a:cs typeface="Lora"/>
                <a:sym typeface="Lora"/>
              </a:defRPr>
            </a:lvl2pPr>
            <a:lvl3pPr lvl="2" rtl="0">
              <a:spcBef>
                <a:spcPts val="0"/>
              </a:spcBef>
              <a:spcAft>
                <a:spcPts val="0"/>
              </a:spcAft>
              <a:buSzPts val="2000"/>
              <a:buFont typeface="Lora"/>
              <a:buNone/>
              <a:defRPr sz="2000" b="1">
                <a:highlight>
                  <a:srgbClr val="FFFFFF"/>
                </a:highlight>
                <a:latin typeface="Lora"/>
                <a:ea typeface="Lora"/>
                <a:cs typeface="Lora"/>
                <a:sym typeface="Lora"/>
              </a:defRPr>
            </a:lvl3pPr>
            <a:lvl4pPr lvl="3" rtl="0">
              <a:spcBef>
                <a:spcPts val="0"/>
              </a:spcBef>
              <a:spcAft>
                <a:spcPts val="0"/>
              </a:spcAft>
              <a:buSzPts val="2000"/>
              <a:buFont typeface="Lora"/>
              <a:buNone/>
              <a:defRPr sz="2000" b="1">
                <a:highlight>
                  <a:srgbClr val="FFFFFF"/>
                </a:highlight>
                <a:latin typeface="Lora"/>
                <a:ea typeface="Lora"/>
                <a:cs typeface="Lora"/>
                <a:sym typeface="Lora"/>
              </a:defRPr>
            </a:lvl4pPr>
            <a:lvl5pPr lvl="4" rtl="0">
              <a:spcBef>
                <a:spcPts val="0"/>
              </a:spcBef>
              <a:spcAft>
                <a:spcPts val="0"/>
              </a:spcAft>
              <a:buSzPts val="2000"/>
              <a:buFont typeface="Lora"/>
              <a:buNone/>
              <a:defRPr sz="2000" b="1">
                <a:highlight>
                  <a:srgbClr val="FFFFFF"/>
                </a:highlight>
                <a:latin typeface="Lora"/>
                <a:ea typeface="Lora"/>
                <a:cs typeface="Lora"/>
                <a:sym typeface="Lora"/>
              </a:defRPr>
            </a:lvl5pPr>
            <a:lvl6pPr lvl="5" rtl="0">
              <a:spcBef>
                <a:spcPts val="0"/>
              </a:spcBef>
              <a:spcAft>
                <a:spcPts val="0"/>
              </a:spcAft>
              <a:buSzPts val="2000"/>
              <a:buFont typeface="Lora"/>
              <a:buNone/>
              <a:defRPr sz="2000" b="1">
                <a:highlight>
                  <a:srgbClr val="FFFFFF"/>
                </a:highlight>
                <a:latin typeface="Lora"/>
                <a:ea typeface="Lora"/>
                <a:cs typeface="Lora"/>
                <a:sym typeface="Lora"/>
              </a:defRPr>
            </a:lvl6pPr>
            <a:lvl7pPr lvl="6" rtl="0">
              <a:spcBef>
                <a:spcPts val="0"/>
              </a:spcBef>
              <a:spcAft>
                <a:spcPts val="0"/>
              </a:spcAft>
              <a:buSzPts val="2000"/>
              <a:buFont typeface="Lora"/>
              <a:buNone/>
              <a:defRPr sz="2000" b="1">
                <a:highlight>
                  <a:srgbClr val="FFFFFF"/>
                </a:highlight>
                <a:latin typeface="Lora"/>
                <a:ea typeface="Lora"/>
                <a:cs typeface="Lora"/>
                <a:sym typeface="Lora"/>
              </a:defRPr>
            </a:lvl7pPr>
            <a:lvl8pPr lvl="7" rtl="0">
              <a:spcBef>
                <a:spcPts val="0"/>
              </a:spcBef>
              <a:spcAft>
                <a:spcPts val="0"/>
              </a:spcAft>
              <a:buSzPts val="2000"/>
              <a:buFont typeface="Lora"/>
              <a:buNone/>
              <a:defRPr sz="2000" b="1">
                <a:highlight>
                  <a:srgbClr val="FFFFFF"/>
                </a:highlight>
                <a:latin typeface="Lora"/>
                <a:ea typeface="Lora"/>
                <a:cs typeface="Lora"/>
                <a:sym typeface="Lora"/>
              </a:defRPr>
            </a:lvl8pPr>
            <a:lvl9pPr lvl="8" rtl="0">
              <a:spcBef>
                <a:spcPts val="0"/>
              </a:spcBef>
              <a:spcAft>
                <a:spcPts val="0"/>
              </a:spcAft>
              <a:buSzPts val="2000"/>
              <a:buFont typeface="Lora"/>
              <a:buNone/>
              <a:defRPr sz="2000" b="1">
                <a:highlight>
                  <a:srgbClr val="FFFFFF"/>
                </a:highlight>
                <a:latin typeface="Lora"/>
                <a:ea typeface="Lora"/>
                <a:cs typeface="Lora"/>
                <a:sym typeface="Lora"/>
              </a:defRPr>
            </a:lvl9pPr>
          </a:lstStyle>
          <a:p>
            <a:endParaRPr/>
          </a:p>
        </p:txBody>
      </p:sp>
      <p:sp>
        <p:nvSpPr>
          <p:cNvPr id="94" name="Google Shape;94;p15"/>
          <p:cNvSpPr txBox="1">
            <a:spLocks noGrp="1"/>
          </p:cNvSpPr>
          <p:nvPr>
            <p:ph type="body" idx="1"/>
          </p:nvPr>
        </p:nvSpPr>
        <p:spPr>
          <a:xfrm>
            <a:off x="1381488" y="1616965"/>
            <a:ext cx="6810900" cy="3113100"/>
          </a:xfrm>
          <a:prstGeom prst="rect">
            <a:avLst/>
          </a:prstGeom>
        </p:spPr>
        <p:txBody>
          <a:bodyPr spcFirstLastPara="1" wrap="square" lIns="91425" tIns="45700" rIns="91425" bIns="45700" anchor="t" anchorCtr="0">
            <a:normAutofit/>
          </a:bodyPr>
          <a:lstStyle>
            <a:lvl1pPr marL="457200" lvl="0" indent="-381000" rtl="0">
              <a:spcBef>
                <a:spcPts val="600"/>
              </a:spcBef>
              <a:spcAft>
                <a:spcPts val="0"/>
              </a:spcAft>
              <a:buClr>
                <a:srgbClr val="FFCD00"/>
              </a:buClr>
              <a:buSzPts val="2400"/>
              <a:buFont typeface="Quattrocento Sans"/>
              <a:buChar char="◉"/>
              <a:defRPr sz="2400">
                <a:latin typeface="Quattrocento Sans"/>
                <a:ea typeface="Quattrocento Sans"/>
                <a:cs typeface="Quattrocento Sans"/>
                <a:sym typeface="Quattrocento Sans"/>
              </a:defRPr>
            </a:lvl1pPr>
            <a:lvl2pPr marL="914400" lvl="1" indent="-355600" rtl="0">
              <a:spcBef>
                <a:spcPts val="500"/>
              </a:spcBef>
              <a:spcAft>
                <a:spcPts val="0"/>
              </a:spcAft>
              <a:buClr>
                <a:srgbClr val="FFCD00"/>
              </a:buClr>
              <a:buSzPts val="2000"/>
              <a:buFont typeface="Quattrocento Sans"/>
              <a:buChar char="–"/>
              <a:defRPr sz="2000">
                <a:latin typeface="Quattrocento Sans"/>
                <a:ea typeface="Quattrocento Sans"/>
                <a:cs typeface="Quattrocento Sans"/>
                <a:sym typeface="Quattrocento Sans"/>
              </a:defRPr>
            </a:lvl2pPr>
            <a:lvl3pPr marL="1371600" lvl="2" indent="-355600" rtl="0">
              <a:spcBef>
                <a:spcPts val="500"/>
              </a:spcBef>
              <a:spcAft>
                <a:spcPts val="0"/>
              </a:spcAft>
              <a:buClr>
                <a:srgbClr val="FFCD00"/>
              </a:buClr>
              <a:buSzPts val="2000"/>
              <a:buFont typeface="Quattrocento Sans"/>
              <a:buChar char="•"/>
              <a:defRPr sz="2000">
                <a:latin typeface="Quattrocento Sans"/>
                <a:ea typeface="Quattrocento Sans"/>
                <a:cs typeface="Quattrocento Sans"/>
                <a:sym typeface="Quattrocento Sans"/>
              </a:defRPr>
            </a:lvl3pPr>
            <a:lvl4pPr marL="1828800" lvl="3" indent="-342900" rtl="0">
              <a:spcBef>
                <a:spcPts val="400"/>
              </a:spcBef>
              <a:spcAft>
                <a:spcPts val="0"/>
              </a:spcAft>
              <a:buClr>
                <a:srgbClr val="FFCD00"/>
              </a:buClr>
              <a:buSzPts val="1800"/>
              <a:buFont typeface="Quattrocento Sans"/>
              <a:buChar char="–"/>
              <a:defRPr sz="1800">
                <a:latin typeface="Quattrocento Sans"/>
                <a:ea typeface="Quattrocento Sans"/>
                <a:cs typeface="Quattrocento Sans"/>
                <a:sym typeface="Quattrocento Sans"/>
              </a:defRPr>
            </a:lvl4pPr>
            <a:lvl5pPr marL="2286000" lvl="4" indent="-342900" rtl="0">
              <a:spcBef>
                <a:spcPts val="400"/>
              </a:spcBef>
              <a:spcAft>
                <a:spcPts val="0"/>
              </a:spcAft>
              <a:buClr>
                <a:srgbClr val="FFCD00"/>
              </a:buClr>
              <a:buSzPts val="1800"/>
              <a:buFont typeface="Quattrocento Sans"/>
              <a:buChar char="»"/>
              <a:defRPr sz="1800">
                <a:latin typeface="Quattrocento Sans"/>
                <a:ea typeface="Quattrocento Sans"/>
                <a:cs typeface="Quattrocento Sans"/>
                <a:sym typeface="Quattrocento Sans"/>
              </a:defRPr>
            </a:lvl5pPr>
            <a:lvl6pPr marL="2743200" lvl="5" indent="-342900" rtl="0">
              <a:spcBef>
                <a:spcPts val="400"/>
              </a:spcBef>
              <a:spcAft>
                <a:spcPts val="0"/>
              </a:spcAft>
              <a:buClr>
                <a:srgbClr val="FFCD00"/>
              </a:buClr>
              <a:buSzPts val="1800"/>
              <a:buFont typeface="Quattrocento Sans"/>
              <a:buChar char="•"/>
              <a:defRPr sz="1800">
                <a:latin typeface="Quattrocento Sans"/>
                <a:ea typeface="Quattrocento Sans"/>
                <a:cs typeface="Quattrocento Sans"/>
                <a:sym typeface="Quattrocento Sans"/>
              </a:defRPr>
            </a:lvl6pPr>
            <a:lvl7pPr marL="3200400" lvl="6" indent="-342900" rtl="0">
              <a:spcBef>
                <a:spcPts val="400"/>
              </a:spcBef>
              <a:spcAft>
                <a:spcPts val="0"/>
              </a:spcAft>
              <a:buClr>
                <a:srgbClr val="FFCD00"/>
              </a:buClr>
              <a:buSzPts val="1800"/>
              <a:buFont typeface="Quattrocento Sans"/>
              <a:buChar char="•"/>
              <a:defRPr sz="1800">
                <a:latin typeface="Quattrocento Sans"/>
                <a:ea typeface="Quattrocento Sans"/>
                <a:cs typeface="Quattrocento Sans"/>
                <a:sym typeface="Quattrocento Sans"/>
              </a:defRPr>
            </a:lvl7pPr>
            <a:lvl8pPr marL="3657600" lvl="7" indent="-342900" rtl="0">
              <a:spcBef>
                <a:spcPts val="400"/>
              </a:spcBef>
              <a:spcAft>
                <a:spcPts val="0"/>
              </a:spcAft>
              <a:buClr>
                <a:srgbClr val="FFCD00"/>
              </a:buClr>
              <a:buSzPts val="1800"/>
              <a:buFont typeface="Quattrocento Sans"/>
              <a:buChar char="•"/>
              <a:defRPr sz="1800">
                <a:latin typeface="Quattrocento Sans"/>
                <a:ea typeface="Quattrocento Sans"/>
                <a:cs typeface="Quattrocento Sans"/>
                <a:sym typeface="Quattrocento Sans"/>
              </a:defRPr>
            </a:lvl8pPr>
            <a:lvl9pPr marL="4114800" lvl="8" indent="-342900" rtl="0">
              <a:spcBef>
                <a:spcPts val="400"/>
              </a:spcBef>
              <a:spcAft>
                <a:spcPts val="0"/>
              </a:spcAft>
              <a:buClr>
                <a:srgbClr val="FFCD00"/>
              </a:buClr>
              <a:buSzPts val="1800"/>
              <a:buFont typeface="Quattrocento Sans"/>
              <a:buChar char="•"/>
              <a:defRPr sz="1800">
                <a:latin typeface="Quattrocento Sans"/>
                <a:ea typeface="Quattrocento Sans"/>
                <a:cs typeface="Quattrocento Sans"/>
                <a:sym typeface="Quattrocento Sans"/>
              </a:defRPr>
            </a:lvl9pPr>
          </a:lstStyle>
          <a:p>
            <a:endParaRPr/>
          </a:p>
        </p:txBody>
      </p:sp>
      <p:cxnSp>
        <p:nvCxnSpPr>
          <p:cNvPr id="95" name="Google Shape;95;p15"/>
          <p:cNvCxnSpPr/>
          <p:nvPr/>
        </p:nvCxnSpPr>
        <p:spPr>
          <a:xfrm>
            <a:off x="5266557" y="1132072"/>
            <a:ext cx="3879000" cy="0"/>
          </a:xfrm>
          <a:prstGeom prst="straightConnector1">
            <a:avLst/>
          </a:prstGeom>
          <a:noFill/>
          <a:ln w="9525" cap="flat" cmpd="sng">
            <a:solidFill>
              <a:srgbClr val="CCCCCC"/>
            </a:solidFill>
            <a:prstDash val="solid"/>
            <a:round/>
            <a:headEnd type="none" w="med" len="med"/>
            <a:tailEnd type="none" w="med" len="med"/>
          </a:ln>
        </p:spPr>
      </p:cxnSp>
      <p:sp>
        <p:nvSpPr>
          <p:cNvPr id="96" name="Google Shape;96;p15"/>
          <p:cNvSpPr txBox="1">
            <a:spLocks noGrp="1"/>
          </p:cNvSpPr>
          <p:nvPr>
            <p:ph type="sldNum" idx="12"/>
          </p:nvPr>
        </p:nvSpPr>
        <p:spPr>
          <a:xfrm>
            <a:off x="8544699" y="4751305"/>
            <a:ext cx="548700" cy="393600"/>
          </a:xfrm>
          <a:prstGeom prst="rect">
            <a:avLst/>
          </a:prstGeom>
        </p:spPr>
        <p:txBody>
          <a:bodyPr spcFirstLastPara="1" wrap="square" lIns="91425" tIns="45700" rIns="91425" bIns="45700"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1">
  <p:cSld name="Blank">
    <p:spTree>
      <p:nvGrpSpPr>
        <p:cNvPr id="1" name="Shape 21"/>
        <p:cNvGrpSpPr/>
        <p:nvPr/>
      </p:nvGrpSpPr>
      <p:grpSpPr>
        <a:xfrm>
          <a:off x="0" y="0"/>
          <a:ext cx="0" cy="0"/>
          <a:chOff x="0" y="0"/>
          <a:chExt cx="0" cy="0"/>
        </a:xfrm>
      </p:grpSpPr>
      <p:sp>
        <p:nvSpPr>
          <p:cNvPr id="22" name="Google Shape;22;p3"/>
          <p:cNvSpPr txBox="1">
            <a:spLocks noGrp="1"/>
          </p:cNvSpPr>
          <p:nvPr>
            <p:ph type="ftr" idx="11"/>
          </p:nvPr>
        </p:nvSpPr>
        <p:spPr>
          <a:xfrm>
            <a:off x="3109495" y="4784920"/>
            <a:ext cx="2926800" cy="257400"/>
          </a:xfrm>
          <a:prstGeom prst="rect">
            <a:avLst/>
          </a:prstGeom>
          <a:noFill/>
          <a:ln>
            <a:noFill/>
          </a:ln>
        </p:spPr>
        <p:txBody>
          <a:bodyPr spcFirstLastPara="1" wrap="square" lIns="0" tIns="0" rIns="0" bIns="0" anchor="t" anchorCtr="0">
            <a:spAutoFit/>
          </a:bodyPr>
          <a:lstStyle>
            <a:lvl1pPr lvl="0" algn="ctr">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a:endParaRPr/>
          </a:p>
        </p:txBody>
      </p:sp>
      <p:sp>
        <p:nvSpPr>
          <p:cNvPr id="23" name="Google Shape;23;p3"/>
          <p:cNvSpPr txBox="1">
            <a:spLocks noGrp="1"/>
          </p:cNvSpPr>
          <p:nvPr>
            <p:ph type="dt" idx="10"/>
          </p:nvPr>
        </p:nvSpPr>
        <p:spPr>
          <a:xfrm>
            <a:off x="457279" y="4784920"/>
            <a:ext cx="2103300" cy="257400"/>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a:endParaRPr/>
          </a:p>
        </p:txBody>
      </p:sp>
      <p:sp>
        <p:nvSpPr>
          <p:cNvPr id="24" name="Google Shape;24;p3"/>
          <p:cNvSpPr txBox="1">
            <a:spLocks noGrp="1"/>
          </p:cNvSpPr>
          <p:nvPr>
            <p:ph type="sldNum" idx="12"/>
          </p:nvPr>
        </p:nvSpPr>
        <p:spPr>
          <a:xfrm>
            <a:off x="6584814" y="4784920"/>
            <a:ext cx="2103300" cy="138600"/>
          </a:xfrm>
          <a:prstGeom prst="rect">
            <a:avLst/>
          </a:prstGeom>
          <a:noFill/>
          <a:ln>
            <a:noFill/>
          </a:ln>
        </p:spPr>
        <p:txBody>
          <a:bodyPr spcFirstLastPara="1" wrap="square" lIns="0" tIns="0" rIns="0" bIns="0" anchor="t" anchorCtr="0">
            <a:sp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5"/>
        <p:cNvGrpSpPr/>
        <p:nvPr/>
      </p:nvGrpSpPr>
      <p:grpSpPr>
        <a:xfrm>
          <a:off x="0" y="0"/>
          <a:ext cx="0" cy="0"/>
          <a:chOff x="0" y="0"/>
          <a:chExt cx="0" cy="0"/>
        </a:xfrm>
      </p:grpSpPr>
      <p:sp>
        <p:nvSpPr>
          <p:cNvPr id="26" name="Google Shape;26;p4"/>
          <p:cNvSpPr txBox="1">
            <a:spLocks noGrp="1"/>
          </p:cNvSpPr>
          <p:nvPr>
            <p:ph type="ctrTitle"/>
          </p:nvPr>
        </p:nvSpPr>
        <p:spPr>
          <a:xfrm>
            <a:off x="685920" y="1598313"/>
            <a:ext cx="7773750" cy="1102859"/>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4"/>
          <p:cNvSpPr txBox="1">
            <a:spLocks noGrp="1"/>
          </p:cNvSpPr>
          <p:nvPr>
            <p:ph type="subTitle" idx="1"/>
          </p:nvPr>
        </p:nvSpPr>
        <p:spPr>
          <a:xfrm>
            <a:off x="1371839" y="2915550"/>
            <a:ext cx="6401911" cy="1314856"/>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a:endParaRPr/>
          </a:p>
        </p:txBody>
      </p:sp>
      <p:sp>
        <p:nvSpPr>
          <p:cNvPr id="28" name="Google Shape;28;p4"/>
          <p:cNvSpPr txBox="1">
            <a:spLocks noGrp="1"/>
          </p:cNvSpPr>
          <p:nvPr>
            <p:ph type="dt" idx="10"/>
          </p:nvPr>
        </p:nvSpPr>
        <p:spPr>
          <a:xfrm>
            <a:off x="457281" y="4768735"/>
            <a:ext cx="2133970" cy="273929"/>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4"/>
          <p:cNvSpPr txBox="1">
            <a:spLocks noGrp="1"/>
          </p:cNvSpPr>
          <p:nvPr>
            <p:ph type="ftr" idx="11"/>
          </p:nvPr>
        </p:nvSpPr>
        <p:spPr>
          <a:xfrm>
            <a:off x="3124743" y="4768735"/>
            <a:ext cx="2896103" cy="273929"/>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4"/>
          <p:cNvSpPr txBox="1">
            <a:spLocks noGrp="1"/>
          </p:cNvSpPr>
          <p:nvPr>
            <p:ph type="sldNum" idx="12"/>
          </p:nvPr>
        </p:nvSpPr>
        <p:spPr>
          <a:xfrm>
            <a:off x="6554339" y="4768735"/>
            <a:ext cx="2133970" cy="273929"/>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1"/>
        <p:cNvGrpSpPr/>
        <p:nvPr/>
      </p:nvGrpSpPr>
      <p:grpSpPr>
        <a:xfrm>
          <a:off x="0" y="0"/>
          <a:ext cx="0" cy="0"/>
          <a:chOff x="0" y="0"/>
          <a:chExt cx="0" cy="0"/>
        </a:xfrm>
      </p:grpSpPr>
      <p:sp>
        <p:nvSpPr>
          <p:cNvPr id="32" name="Google Shape;32;p5"/>
          <p:cNvSpPr txBox="1">
            <a:spLocks noGrp="1"/>
          </p:cNvSpPr>
          <p:nvPr>
            <p:ph type="title"/>
          </p:nvPr>
        </p:nvSpPr>
        <p:spPr>
          <a:xfrm>
            <a:off x="722438" y="3306196"/>
            <a:ext cx="7773750" cy="102187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chemeClr val="dk1"/>
              </a:buClr>
              <a:buSzPts val="4000"/>
              <a:buFont typeface="Calibri"/>
              <a:buNone/>
              <a:defRPr sz="4000" b="1"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3" name="Google Shape;33;p5"/>
          <p:cNvSpPr txBox="1">
            <a:spLocks noGrp="1"/>
          </p:cNvSpPr>
          <p:nvPr>
            <p:ph type="body" idx="1"/>
          </p:nvPr>
        </p:nvSpPr>
        <p:spPr>
          <a:xfrm>
            <a:off x="722438" y="2180709"/>
            <a:ext cx="7773750" cy="1125487"/>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00"/>
              </a:spcBef>
              <a:spcAft>
                <a:spcPts val="0"/>
              </a:spcAft>
              <a:buClr>
                <a:srgbClr val="888888"/>
              </a:buClr>
              <a:buSzPts val="2000"/>
              <a:buNone/>
              <a:defRPr sz="2000">
                <a:solidFill>
                  <a:srgbClr val="888888"/>
                </a:solidFill>
              </a:defRPr>
            </a:lvl1pPr>
            <a:lvl2pPr marL="914400" lvl="1" indent="-228600" algn="l">
              <a:lnSpc>
                <a:spcPct val="100000"/>
              </a:lnSpc>
              <a:spcBef>
                <a:spcPts val="360"/>
              </a:spcBef>
              <a:spcAft>
                <a:spcPts val="0"/>
              </a:spcAft>
              <a:buClr>
                <a:srgbClr val="888888"/>
              </a:buClr>
              <a:buSzPts val="1800"/>
              <a:buNone/>
              <a:defRPr sz="1800">
                <a:solidFill>
                  <a:srgbClr val="888888"/>
                </a:solidFill>
              </a:defRPr>
            </a:lvl2pPr>
            <a:lvl3pPr marL="1371600" lvl="2" indent="-228600" algn="l">
              <a:lnSpc>
                <a:spcPct val="100000"/>
              </a:lnSpc>
              <a:spcBef>
                <a:spcPts val="320"/>
              </a:spcBef>
              <a:spcAft>
                <a:spcPts val="0"/>
              </a:spcAft>
              <a:buClr>
                <a:srgbClr val="888888"/>
              </a:buClr>
              <a:buSzPts val="1600"/>
              <a:buNone/>
              <a:defRPr sz="1600">
                <a:solidFill>
                  <a:srgbClr val="888888"/>
                </a:solidFill>
              </a:defRPr>
            </a:lvl3pPr>
            <a:lvl4pPr marL="1828800" lvl="3" indent="-228600" algn="l">
              <a:lnSpc>
                <a:spcPct val="100000"/>
              </a:lnSpc>
              <a:spcBef>
                <a:spcPts val="280"/>
              </a:spcBef>
              <a:spcAft>
                <a:spcPts val="0"/>
              </a:spcAft>
              <a:buClr>
                <a:srgbClr val="888888"/>
              </a:buClr>
              <a:buSzPts val="1400"/>
              <a:buNone/>
              <a:defRPr sz="1400">
                <a:solidFill>
                  <a:srgbClr val="888888"/>
                </a:solidFill>
              </a:defRPr>
            </a:lvl4pPr>
            <a:lvl5pPr marL="2286000" lvl="4" indent="-228600" algn="l">
              <a:lnSpc>
                <a:spcPct val="100000"/>
              </a:lnSpc>
              <a:spcBef>
                <a:spcPts val="280"/>
              </a:spcBef>
              <a:spcAft>
                <a:spcPts val="0"/>
              </a:spcAft>
              <a:buClr>
                <a:srgbClr val="888888"/>
              </a:buClr>
              <a:buSzPts val="1400"/>
              <a:buNone/>
              <a:defRPr sz="1400">
                <a:solidFill>
                  <a:srgbClr val="888888"/>
                </a:solidFill>
              </a:defRPr>
            </a:lvl5pPr>
            <a:lvl6pPr marL="2743200" lvl="5" indent="-228600" algn="l">
              <a:lnSpc>
                <a:spcPct val="100000"/>
              </a:lnSpc>
              <a:spcBef>
                <a:spcPts val="280"/>
              </a:spcBef>
              <a:spcAft>
                <a:spcPts val="0"/>
              </a:spcAft>
              <a:buClr>
                <a:srgbClr val="888888"/>
              </a:buClr>
              <a:buSzPts val="1400"/>
              <a:buNone/>
              <a:defRPr sz="1400">
                <a:solidFill>
                  <a:srgbClr val="888888"/>
                </a:solidFill>
              </a:defRPr>
            </a:lvl6pPr>
            <a:lvl7pPr marL="3200400" lvl="6" indent="-228600" algn="l">
              <a:lnSpc>
                <a:spcPct val="100000"/>
              </a:lnSpc>
              <a:spcBef>
                <a:spcPts val="280"/>
              </a:spcBef>
              <a:spcAft>
                <a:spcPts val="0"/>
              </a:spcAft>
              <a:buClr>
                <a:srgbClr val="888888"/>
              </a:buClr>
              <a:buSzPts val="1400"/>
              <a:buNone/>
              <a:defRPr sz="1400">
                <a:solidFill>
                  <a:srgbClr val="888888"/>
                </a:solidFill>
              </a:defRPr>
            </a:lvl7pPr>
            <a:lvl8pPr marL="3657600" lvl="7" indent="-228600" algn="l">
              <a:lnSpc>
                <a:spcPct val="100000"/>
              </a:lnSpc>
              <a:spcBef>
                <a:spcPts val="280"/>
              </a:spcBef>
              <a:spcAft>
                <a:spcPts val="0"/>
              </a:spcAft>
              <a:buClr>
                <a:srgbClr val="888888"/>
              </a:buClr>
              <a:buSzPts val="1400"/>
              <a:buNone/>
              <a:defRPr sz="1400">
                <a:solidFill>
                  <a:srgbClr val="888888"/>
                </a:solidFill>
              </a:defRPr>
            </a:lvl8pPr>
            <a:lvl9pPr marL="4114800" lvl="8" indent="-228600" algn="l">
              <a:lnSpc>
                <a:spcPct val="100000"/>
              </a:lnSpc>
              <a:spcBef>
                <a:spcPts val="280"/>
              </a:spcBef>
              <a:spcAft>
                <a:spcPts val="0"/>
              </a:spcAft>
              <a:buClr>
                <a:srgbClr val="888888"/>
              </a:buClr>
              <a:buSzPts val="1400"/>
              <a:buNone/>
              <a:defRPr sz="1400">
                <a:solidFill>
                  <a:srgbClr val="888888"/>
                </a:solidFill>
              </a:defRPr>
            </a:lvl9pPr>
          </a:lstStyle>
          <a:p>
            <a:endParaRPr/>
          </a:p>
        </p:txBody>
      </p:sp>
      <p:sp>
        <p:nvSpPr>
          <p:cNvPr id="34" name="Google Shape;34;p5"/>
          <p:cNvSpPr txBox="1">
            <a:spLocks noGrp="1"/>
          </p:cNvSpPr>
          <p:nvPr>
            <p:ph type="dt" idx="10"/>
          </p:nvPr>
        </p:nvSpPr>
        <p:spPr>
          <a:xfrm>
            <a:off x="457281" y="4768735"/>
            <a:ext cx="2133970" cy="273929"/>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5"/>
          <p:cNvSpPr txBox="1">
            <a:spLocks noGrp="1"/>
          </p:cNvSpPr>
          <p:nvPr>
            <p:ph type="ftr" idx="11"/>
          </p:nvPr>
        </p:nvSpPr>
        <p:spPr>
          <a:xfrm>
            <a:off x="3124743" y="4768735"/>
            <a:ext cx="2896103" cy="273929"/>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6" name="Google Shape;36;p5"/>
          <p:cNvSpPr txBox="1">
            <a:spLocks noGrp="1"/>
          </p:cNvSpPr>
          <p:nvPr>
            <p:ph type="sldNum" idx="12"/>
          </p:nvPr>
        </p:nvSpPr>
        <p:spPr>
          <a:xfrm>
            <a:off x="6554339" y="4768735"/>
            <a:ext cx="2133970" cy="273929"/>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7"/>
        <p:cNvGrpSpPr/>
        <p:nvPr/>
      </p:nvGrpSpPr>
      <p:grpSpPr>
        <a:xfrm>
          <a:off x="0" y="0"/>
          <a:ext cx="0" cy="0"/>
          <a:chOff x="0" y="0"/>
          <a:chExt cx="0" cy="0"/>
        </a:xfrm>
      </p:grpSpPr>
      <p:sp>
        <p:nvSpPr>
          <p:cNvPr id="38" name="Google Shape;38;p6"/>
          <p:cNvSpPr txBox="1">
            <a:spLocks noGrp="1"/>
          </p:cNvSpPr>
          <p:nvPr>
            <p:ph type="title"/>
          </p:nvPr>
        </p:nvSpPr>
        <p:spPr>
          <a:xfrm>
            <a:off x="457280" y="206042"/>
            <a:ext cx="8231030" cy="857515"/>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 name="Google Shape;39;p6"/>
          <p:cNvSpPr txBox="1">
            <a:spLocks noGrp="1"/>
          </p:cNvSpPr>
          <p:nvPr>
            <p:ph type="body" idx="1"/>
          </p:nvPr>
        </p:nvSpPr>
        <p:spPr>
          <a:xfrm>
            <a:off x="350899" y="1229105"/>
            <a:ext cx="3083461" cy="3476508"/>
          </a:xfrm>
          <a:prstGeom prst="rect">
            <a:avLst/>
          </a:prstGeom>
          <a:noFill/>
          <a:ln>
            <a:noFill/>
          </a:ln>
        </p:spPr>
        <p:txBody>
          <a:bodyPr spcFirstLastPara="1" wrap="square" lIns="91425" tIns="45700" rIns="91425" bIns="45700" anchor="t" anchorCtr="0">
            <a:normAutofit/>
          </a:bodyPr>
          <a:lstStyle>
            <a:lvl1pPr marL="457200" lvl="0" indent="-406400" algn="l">
              <a:lnSpc>
                <a:spcPct val="100000"/>
              </a:lnSpc>
              <a:spcBef>
                <a:spcPts val="560"/>
              </a:spcBef>
              <a:spcAft>
                <a:spcPts val="0"/>
              </a:spcAft>
              <a:buClr>
                <a:schemeClr val="dk1"/>
              </a:buClr>
              <a:buSzPts val="2800"/>
              <a:buChar char="•"/>
              <a:defRPr sz="2800"/>
            </a:lvl1pPr>
            <a:lvl2pPr marL="914400" lvl="1" indent="-381000" algn="l">
              <a:lnSpc>
                <a:spcPct val="100000"/>
              </a:lnSpc>
              <a:spcBef>
                <a:spcPts val="480"/>
              </a:spcBef>
              <a:spcAft>
                <a:spcPts val="0"/>
              </a:spcAft>
              <a:buClr>
                <a:schemeClr val="dk1"/>
              </a:buClr>
              <a:buSzPts val="2400"/>
              <a:buChar char="–"/>
              <a:defRPr sz="2400"/>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40" name="Google Shape;40;p6"/>
          <p:cNvSpPr txBox="1">
            <a:spLocks noGrp="1"/>
          </p:cNvSpPr>
          <p:nvPr>
            <p:ph type="body" idx="2"/>
          </p:nvPr>
        </p:nvSpPr>
        <p:spPr>
          <a:xfrm>
            <a:off x="3586787" y="1229105"/>
            <a:ext cx="3085047" cy="3476508"/>
          </a:xfrm>
          <a:prstGeom prst="rect">
            <a:avLst/>
          </a:prstGeom>
          <a:noFill/>
          <a:ln>
            <a:noFill/>
          </a:ln>
        </p:spPr>
        <p:txBody>
          <a:bodyPr spcFirstLastPara="1" wrap="square" lIns="91425" tIns="45700" rIns="91425" bIns="45700" anchor="t" anchorCtr="0">
            <a:normAutofit/>
          </a:bodyPr>
          <a:lstStyle>
            <a:lvl1pPr marL="457200" lvl="0" indent="-406400" algn="l">
              <a:lnSpc>
                <a:spcPct val="100000"/>
              </a:lnSpc>
              <a:spcBef>
                <a:spcPts val="560"/>
              </a:spcBef>
              <a:spcAft>
                <a:spcPts val="0"/>
              </a:spcAft>
              <a:buClr>
                <a:schemeClr val="dk1"/>
              </a:buClr>
              <a:buSzPts val="2800"/>
              <a:buChar char="•"/>
              <a:defRPr sz="2800"/>
            </a:lvl1pPr>
            <a:lvl2pPr marL="914400" lvl="1" indent="-381000" algn="l">
              <a:lnSpc>
                <a:spcPct val="100000"/>
              </a:lnSpc>
              <a:spcBef>
                <a:spcPts val="480"/>
              </a:spcBef>
              <a:spcAft>
                <a:spcPts val="0"/>
              </a:spcAft>
              <a:buClr>
                <a:schemeClr val="dk1"/>
              </a:buClr>
              <a:buSzPts val="2400"/>
              <a:buChar char="–"/>
              <a:defRPr sz="2400"/>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41" name="Google Shape;41;p6"/>
          <p:cNvSpPr txBox="1">
            <a:spLocks noGrp="1"/>
          </p:cNvSpPr>
          <p:nvPr>
            <p:ph type="dt" idx="10"/>
          </p:nvPr>
        </p:nvSpPr>
        <p:spPr>
          <a:xfrm>
            <a:off x="457281" y="4768735"/>
            <a:ext cx="2133970" cy="273929"/>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6"/>
          <p:cNvSpPr txBox="1">
            <a:spLocks noGrp="1"/>
          </p:cNvSpPr>
          <p:nvPr>
            <p:ph type="ftr" idx="11"/>
          </p:nvPr>
        </p:nvSpPr>
        <p:spPr>
          <a:xfrm>
            <a:off x="3124743" y="4768735"/>
            <a:ext cx="2896103" cy="273929"/>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3" name="Google Shape;43;p6"/>
          <p:cNvSpPr txBox="1">
            <a:spLocks noGrp="1"/>
          </p:cNvSpPr>
          <p:nvPr>
            <p:ph type="sldNum" idx="12"/>
          </p:nvPr>
        </p:nvSpPr>
        <p:spPr>
          <a:xfrm>
            <a:off x="6554339" y="4768735"/>
            <a:ext cx="2133970" cy="273929"/>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4"/>
        <p:cNvGrpSpPr/>
        <p:nvPr/>
      </p:nvGrpSpPr>
      <p:grpSpPr>
        <a:xfrm>
          <a:off x="0" y="0"/>
          <a:ext cx="0" cy="0"/>
          <a:chOff x="0" y="0"/>
          <a:chExt cx="0" cy="0"/>
        </a:xfrm>
      </p:grpSpPr>
      <p:sp>
        <p:nvSpPr>
          <p:cNvPr id="45" name="Google Shape;45;p7"/>
          <p:cNvSpPr txBox="1">
            <a:spLocks noGrp="1"/>
          </p:cNvSpPr>
          <p:nvPr>
            <p:ph type="title"/>
          </p:nvPr>
        </p:nvSpPr>
        <p:spPr>
          <a:xfrm>
            <a:off x="457280" y="206042"/>
            <a:ext cx="8231030" cy="857515"/>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44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7"/>
          <p:cNvSpPr txBox="1">
            <a:spLocks noGrp="1"/>
          </p:cNvSpPr>
          <p:nvPr>
            <p:ph type="body" idx="1"/>
          </p:nvPr>
        </p:nvSpPr>
        <p:spPr>
          <a:xfrm>
            <a:off x="457279" y="1151690"/>
            <a:ext cx="4040890" cy="479970"/>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47" name="Google Shape;47;p7"/>
          <p:cNvSpPr txBox="1">
            <a:spLocks noGrp="1"/>
          </p:cNvSpPr>
          <p:nvPr>
            <p:ph type="body" idx="2"/>
          </p:nvPr>
        </p:nvSpPr>
        <p:spPr>
          <a:xfrm>
            <a:off x="457279" y="1631660"/>
            <a:ext cx="4040890" cy="2964381"/>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48" name="Google Shape;48;p7"/>
          <p:cNvSpPr txBox="1">
            <a:spLocks noGrp="1"/>
          </p:cNvSpPr>
          <p:nvPr>
            <p:ph type="body" idx="3"/>
          </p:nvPr>
        </p:nvSpPr>
        <p:spPr>
          <a:xfrm>
            <a:off x="4645833" y="1151690"/>
            <a:ext cx="4042477" cy="479970"/>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49" name="Google Shape;49;p7"/>
          <p:cNvSpPr txBox="1">
            <a:spLocks noGrp="1"/>
          </p:cNvSpPr>
          <p:nvPr>
            <p:ph type="body" idx="4"/>
          </p:nvPr>
        </p:nvSpPr>
        <p:spPr>
          <a:xfrm>
            <a:off x="4645833" y="1631660"/>
            <a:ext cx="4042477" cy="2964381"/>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50" name="Google Shape;50;p7"/>
          <p:cNvSpPr txBox="1">
            <a:spLocks noGrp="1"/>
          </p:cNvSpPr>
          <p:nvPr>
            <p:ph type="dt" idx="10"/>
          </p:nvPr>
        </p:nvSpPr>
        <p:spPr>
          <a:xfrm>
            <a:off x="457281" y="4768735"/>
            <a:ext cx="2133970" cy="273929"/>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7"/>
          <p:cNvSpPr txBox="1">
            <a:spLocks noGrp="1"/>
          </p:cNvSpPr>
          <p:nvPr>
            <p:ph type="ftr" idx="11"/>
          </p:nvPr>
        </p:nvSpPr>
        <p:spPr>
          <a:xfrm>
            <a:off x="3124743" y="4768735"/>
            <a:ext cx="2896103" cy="273929"/>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7"/>
          <p:cNvSpPr txBox="1">
            <a:spLocks noGrp="1"/>
          </p:cNvSpPr>
          <p:nvPr>
            <p:ph type="sldNum" idx="12"/>
          </p:nvPr>
        </p:nvSpPr>
        <p:spPr>
          <a:xfrm>
            <a:off x="6554339" y="4768735"/>
            <a:ext cx="2133970" cy="273929"/>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3"/>
        <p:cNvGrpSpPr/>
        <p:nvPr/>
      </p:nvGrpSpPr>
      <p:grpSpPr>
        <a:xfrm>
          <a:off x="0" y="0"/>
          <a:ext cx="0" cy="0"/>
          <a:chOff x="0" y="0"/>
          <a:chExt cx="0" cy="0"/>
        </a:xfrm>
      </p:grpSpPr>
      <p:sp>
        <p:nvSpPr>
          <p:cNvPr id="54" name="Google Shape;54;p8"/>
          <p:cNvSpPr txBox="1">
            <a:spLocks noGrp="1"/>
          </p:cNvSpPr>
          <p:nvPr>
            <p:ph type="title"/>
          </p:nvPr>
        </p:nvSpPr>
        <p:spPr>
          <a:xfrm>
            <a:off x="457280" y="206042"/>
            <a:ext cx="8231030" cy="857515"/>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8"/>
          <p:cNvSpPr txBox="1">
            <a:spLocks noGrp="1"/>
          </p:cNvSpPr>
          <p:nvPr>
            <p:ph type="dt" idx="10"/>
          </p:nvPr>
        </p:nvSpPr>
        <p:spPr>
          <a:xfrm>
            <a:off x="457281" y="4768735"/>
            <a:ext cx="2133970" cy="273929"/>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8"/>
          <p:cNvSpPr txBox="1">
            <a:spLocks noGrp="1"/>
          </p:cNvSpPr>
          <p:nvPr>
            <p:ph type="ftr" idx="11"/>
          </p:nvPr>
        </p:nvSpPr>
        <p:spPr>
          <a:xfrm>
            <a:off x="3124743" y="4768735"/>
            <a:ext cx="2896103" cy="273929"/>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 name="Google Shape;57;p8"/>
          <p:cNvSpPr txBox="1">
            <a:spLocks noGrp="1"/>
          </p:cNvSpPr>
          <p:nvPr>
            <p:ph type="sldNum" idx="12"/>
          </p:nvPr>
        </p:nvSpPr>
        <p:spPr>
          <a:xfrm>
            <a:off x="6554339" y="4768735"/>
            <a:ext cx="2133970" cy="273929"/>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8"/>
        <p:cNvGrpSpPr/>
        <p:nvPr/>
      </p:nvGrpSpPr>
      <p:grpSpPr>
        <a:xfrm>
          <a:off x="0" y="0"/>
          <a:ext cx="0" cy="0"/>
          <a:chOff x="0" y="0"/>
          <a:chExt cx="0" cy="0"/>
        </a:xfrm>
      </p:grpSpPr>
      <p:sp>
        <p:nvSpPr>
          <p:cNvPr id="59" name="Google Shape;59;p9"/>
          <p:cNvSpPr txBox="1">
            <a:spLocks noGrp="1"/>
          </p:cNvSpPr>
          <p:nvPr>
            <p:ph type="dt" idx="10"/>
          </p:nvPr>
        </p:nvSpPr>
        <p:spPr>
          <a:xfrm>
            <a:off x="457281" y="4768735"/>
            <a:ext cx="2133970" cy="273929"/>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9"/>
          <p:cNvSpPr txBox="1">
            <a:spLocks noGrp="1"/>
          </p:cNvSpPr>
          <p:nvPr>
            <p:ph type="ftr" idx="11"/>
          </p:nvPr>
        </p:nvSpPr>
        <p:spPr>
          <a:xfrm>
            <a:off x="3124743" y="4768735"/>
            <a:ext cx="2896103" cy="273929"/>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1" name="Google Shape;61;p9"/>
          <p:cNvSpPr txBox="1">
            <a:spLocks noGrp="1"/>
          </p:cNvSpPr>
          <p:nvPr>
            <p:ph type="sldNum" idx="12"/>
          </p:nvPr>
        </p:nvSpPr>
        <p:spPr>
          <a:xfrm>
            <a:off x="6554339" y="4768735"/>
            <a:ext cx="2133970" cy="273929"/>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2"/>
        <p:cNvGrpSpPr/>
        <p:nvPr/>
      </p:nvGrpSpPr>
      <p:grpSpPr>
        <a:xfrm>
          <a:off x="0" y="0"/>
          <a:ext cx="0" cy="0"/>
          <a:chOff x="0" y="0"/>
          <a:chExt cx="0" cy="0"/>
        </a:xfrm>
      </p:grpSpPr>
      <p:sp>
        <p:nvSpPr>
          <p:cNvPr id="63" name="Google Shape;63;p10"/>
          <p:cNvSpPr txBox="1">
            <a:spLocks noGrp="1"/>
          </p:cNvSpPr>
          <p:nvPr>
            <p:ph type="title"/>
          </p:nvPr>
        </p:nvSpPr>
        <p:spPr>
          <a:xfrm>
            <a:off x="457280" y="204851"/>
            <a:ext cx="3008835" cy="871806"/>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1"/>
              </a:buClr>
              <a:buSzPts val="2000"/>
              <a:buFont typeface="Calibri"/>
              <a:buNone/>
              <a:defRPr sz="20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p10"/>
          <p:cNvSpPr txBox="1">
            <a:spLocks noGrp="1"/>
          </p:cNvSpPr>
          <p:nvPr>
            <p:ph type="body" idx="1"/>
          </p:nvPr>
        </p:nvSpPr>
        <p:spPr>
          <a:xfrm>
            <a:off x="3575671" y="204852"/>
            <a:ext cx="5112638" cy="4391190"/>
          </a:xfrm>
          <a:prstGeom prst="rect">
            <a:avLst/>
          </a:prstGeom>
          <a:noFill/>
          <a:ln>
            <a:noFill/>
          </a:ln>
        </p:spPr>
        <p:txBody>
          <a:bodyPr spcFirstLastPara="1" wrap="square" lIns="91425" tIns="45700" rIns="91425" bIns="45700" anchor="t" anchorCtr="0">
            <a:normAutofit/>
          </a:bodyPr>
          <a:lstStyle>
            <a:lvl1pPr marL="457200" lvl="0" indent="-431800" algn="l">
              <a:lnSpc>
                <a:spcPct val="100000"/>
              </a:lnSpc>
              <a:spcBef>
                <a:spcPts val="640"/>
              </a:spcBef>
              <a:spcAft>
                <a:spcPts val="0"/>
              </a:spcAft>
              <a:buClr>
                <a:schemeClr val="dk1"/>
              </a:buClr>
              <a:buSzPts val="3200"/>
              <a:buChar char="•"/>
              <a:defRPr sz="3200"/>
            </a:lvl1pPr>
            <a:lvl2pPr marL="914400" lvl="1" indent="-406400" algn="l">
              <a:lnSpc>
                <a:spcPct val="100000"/>
              </a:lnSpc>
              <a:spcBef>
                <a:spcPts val="560"/>
              </a:spcBef>
              <a:spcAft>
                <a:spcPts val="0"/>
              </a:spcAft>
              <a:buClr>
                <a:schemeClr val="dk1"/>
              </a:buClr>
              <a:buSzPts val="2800"/>
              <a:buChar char="–"/>
              <a:defRPr sz="2800"/>
            </a:lvl2pPr>
            <a:lvl3pPr marL="1371600" lvl="2" indent="-381000" algn="l">
              <a:lnSpc>
                <a:spcPct val="100000"/>
              </a:lnSpc>
              <a:spcBef>
                <a:spcPts val="480"/>
              </a:spcBef>
              <a:spcAft>
                <a:spcPts val="0"/>
              </a:spcAft>
              <a:buClr>
                <a:schemeClr val="dk1"/>
              </a:buClr>
              <a:buSzPts val="2400"/>
              <a:buChar char="•"/>
              <a:defRPr sz="2400"/>
            </a:lvl3pPr>
            <a:lvl4pPr marL="1828800" lvl="3" indent="-355600" algn="l">
              <a:lnSpc>
                <a:spcPct val="100000"/>
              </a:lnSpc>
              <a:spcBef>
                <a:spcPts val="400"/>
              </a:spcBef>
              <a:spcAft>
                <a:spcPts val="0"/>
              </a:spcAft>
              <a:buClr>
                <a:schemeClr val="dk1"/>
              </a:buClr>
              <a:buSzPts val="2000"/>
              <a:buChar char="–"/>
              <a:defRPr sz="2000"/>
            </a:lvl4pPr>
            <a:lvl5pPr marL="2286000" lvl="4" indent="-355600" algn="l">
              <a:lnSpc>
                <a:spcPct val="100000"/>
              </a:lnSpc>
              <a:spcBef>
                <a:spcPts val="400"/>
              </a:spcBef>
              <a:spcAft>
                <a:spcPts val="0"/>
              </a:spcAft>
              <a:buClr>
                <a:schemeClr val="dk1"/>
              </a:buClr>
              <a:buSzPts val="2000"/>
              <a:buChar char="»"/>
              <a:defRPr sz="2000"/>
            </a:lvl5pPr>
            <a:lvl6pPr marL="2743200" lvl="5" indent="-355600" algn="l">
              <a:lnSpc>
                <a:spcPct val="100000"/>
              </a:lnSpc>
              <a:spcBef>
                <a:spcPts val="400"/>
              </a:spcBef>
              <a:spcAft>
                <a:spcPts val="0"/>
              </a:spcAft>
              <a:buClr>
                <a:schemeClr val="dk1"/>
              </a:buClr>
              <a:buSzPts val="2000"/>
              <a:buChar char="•"/>
              <a:defRPr sz="2000"/>
            </a:lvl6pPr>
            <a:lvl7pPr marL="3200400" lvl="6" indent="-355600" algn="l">
              <a:lnSpc>
                <a:spcPct val="100000"/>
              </a:lnSpc>
              <a:spcBef>
                <a:spcPts val="400"/>
              </a:spcBef>
              <a:spcAft>
                <a:spcPts val="0"/>
              </a:spcAft>
              <a:buClr>
                <a:schemeClr val="dk1"/>
              </a:buClr>
              <a:buSzPts val="2000"/>
              <a:buChar char="•"/>
              <a:defRPr sz="2000"/>
            </a:lvl7pPr>
            <a:lvl8pPr marL="3657600" lvl="7" indent="-355600" algn="l">
              <a:lnSpc>
                <a:spcPct val="100000"/>
              </a:lnSpc>
              <a:spcBef>
                <a:spcPts val="400"/>
              </a:spcBef>
              <a:spcAft>
                <a:spcPts val="0"/>
              </a:spcAft>
              <a:buClr>
                <a:schemeClr val="dk1"/>
              </a:buClr>
              <a:buSzPts val="2000"/>
              <a:buChar char="•"/>
              <a:defRPr sz="2000"/>
            </a:lvl8pPr>
            <a:lvl9pPr marL="4114800" lvl="8" indent="-355600" algn="l">
              <a:lnSpc>
                <a:spcPct val="100000"/>
              </a:lnSpc>
              <a:spcBef>
                <a:spcPts val="400"/>
              </a:spcBef>
              <a:spcAft>
                <a:spcPts val="0"/>
              </a:spcAft>
              <a:buClr>
                <a:schemeClr val="dk1"/>
              </a:buClr>
              <a:buSzPts val="2000"/>
              <a:buChar char="•"/>
              <a:defRPr sz="2000"/>
            </a:lvl9pPr>
          </a:lstStyle>
          <a:p>
            <a:endParaRPr/>
          </a:p>
        </p:txBody>
      </p:sp>
      <p:sp>
        <p:nvSpPr>
          <p:cNvPr id="65" name="Google Shape;65;p10"/>
          <p:cNvSpPr txBox="1">
            <a:spLocks noGrp="1"/>
          </p:cNvSpPr>
          <p:nvPr>
            <p:ph type="body" idx="2"/>
          </p:nvPr>
        </p:nvSpPr>
        <p:spPr>
          <a:xfrm>
            <a:off x="457280" y="1076658"/>
            <a:ext cx="3008835" cy="3519383"/>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280"/>
              </a:spcBef>
              <a:spcAft>
                <a:spcPts val="0"/>
              </a:spcAft>
              <a:buClr>
                <a:schemeClr val="dk1"/>
              </a:buClr>
              <a:buSzPts val="1400"/>
              <a:buNone/>
              <a:defRPr sz="14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
        <p:nvSpPr>
          <p:cNvPr id="66" name="Google Shape;66;p10"/>
          <p:cNvSpPr txBox="1">
            <a:spLocks noGrp="1"/>
          </p:cNvSpPr>
          <p:nvPr>
            <p:ph type="dt" idx="10"/>
          </p:nvPr>
        </p:nvSpPr>
        <p:spPr>
          <a:xfrm>
            <a:off x="457281" y="4768735"/>
            <a:ext cx="2133970" cy="273929"/>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10"/>
          <p:cNvSpPr txBox="1">
            <a:spLocks noGrp="1"/>
          </p:cNvSpPr>
          <p:nvPr>
            <p:ph type="ftr" idx="11"/>
          </p:nvPr>
        </p:nvSpPr>
        <p:spPr>
          <a:xfrm>
            <a:off x="3124743" y="4768735"/>
            <a:ext cx="2896103" cy="273929"/>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8" name="Google Shape;68;p10"/>
          <p:cNvSpPr txBox="1">
            <a:spLocks noGrp="1"/>
          </p:cNvSpPr>
          <p:nvPr>
            <p:ph type="sldNum" idx="12"/>
          </p:nvPr>
        </p:nvSpPr>
        <p:spPr>
          <a:xfrm>
            <a:off x="6554339" y="4768735"/>
            <a:ext cx="2133970" cy="273929"/>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457280" y="206042"/>
            <a:ext cx="8231030" cy="857515"/>
          </a:xfrm>
          <a:prstGeom prst="rect">
            <a:avLst/>
          </a:prstGeom>
          <a:noFill/>
          <a:ln>
            <a:noFill/>
          </a:ln>
        </p:spPr>
        <p:txBody>
          <a:bodyPr spcFirstLastPara="1" wrap="square" lIns="91425" tIns="45700" rIns="91425" bIns="45700" anchor="ctr" anchorCtr="0">
            <a:normAutofit/>
          </a:bodyPr>
          <a:lstStyle>
            <a:lvl1pPr marR="0" lvl="0" algn="ctr" rtl="0">
              <a:lnSpc>
                <a:spcPct val="10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1"/>
          <p:cNvSpPr txBox="1">
            <a:spLocks noGrp="1"/>
          </p:cNvSpPr>
          <p:nvPr>
            <p:ph type="body" idx="1"/>
          </p:nvPr>
        </p:nvSpPr>
        <p:spPr>
          <a:xfrm>
            <a:off x="457280" y="1200521"/>
            <a:ext cx="8231030" cy="3395520"/>
          </a:xfrm>
          <a:prstGeom prst="rect">
            <a:avLst/>
          </a:prstGeom>
          <a:noFill/>
          <a:ln>
            <a:noFill/>
          </a:ln>
        </p:spPr>
        <p:txBody>
          <a:bodyPr spcFirstLastPara="1" wrap="square" lIns="91425" tIns="45700" rIns="91425" bIns="45700" anchor="t" anchorCtr="0">
            <a:normAutofit/>
          </a:bodyPr>
          <a:lstStyle>
            <a:lvl1pPr marL="457200" marR="0" lvl="0" indent="-431800" algn="l" rtl="0">
              <a:lnSpc>
                <a:spcPct val="100000"/>
              </a:lnSpc>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dt" idx="10"/>
          </p:nvPr>
        </p:nvSpPr>
        <p:spPr>
          <a:xfrm>
            <a:off x="457281" y="4768735"/>
            <a:ext cx="2133970" cy="273929"/>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
          <p:cNvSpPr txBox="1">
            <a:spLocks noGrp="1"/>
          </p:cNvSpPr>
          <p:nvPr>
            <p:ph type="ftr" idx="11"/>
          </p:nvPr>
        </p:nvSpPr>
        <p:spPr>
          <a:xfrm>
            <a:off x="3124743" y="4768735"/>
            <a:ext cx="2896103" cy="273929"/>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
          <p:cNvSpPr txBox="1">
            <a:spLocks noGrp="1"/>
          </p:cNvSpPr>
          <p:nvPr>
            <p:ph type="sldNum" idx="12"/>
          </p:nvPr>
        </p:nvSpPr>
        <p:spPr>
          <a:xfrm>
            <a:off x="6554339" y="4768735"/>
            <a:ext cx="2133970" cy="273929"/>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0.jp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4.jpg"/><Relationship Id="rId4" Type="http://schemas.openxmlformats.org/officeDocument/2006/relationships/hyperlink" Target="mailto:thosan.girisona@gmail.com"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2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3.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6.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3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7.xml"/><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0.xml"/><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4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1.xm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4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2.xml"/><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hyperlink" Target="https://mad.firstmark.com/" TargetMode="External"/><Relationship Id="rId2" Type="http://schemas.openxmlformats.org/officeDocument/2006/relationships/notesSlide" Target="../notesSlides/notesSlide46.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47.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hyperlink" Target="https://www.sli.do/features-google-slides?interaction-type=UUE%3D" TargetMode="External"/><Relationship Id="rId7" Type="http://schemas.openxmlformats.org/officeDocument/2006/relationships/hyperlink" Target="https://chrome.google.com/webstore/detail/slido/dhhclfjehmpacimcdknijodpjpmppkii" TargetMode="External"/><Relationship Id="rId2" Type="http://schemas.openxmlformats.org/officeDocument/2006/relationships/notesSlide" Target="../notesSlides/notesSlide50.xml"/><Relationship Id="rId1" Type="http://schemas.openxmlformats.org/officeDocument/2006/relationships/slideLayout" Target="../slideLayouts/slideLayout8.xml"/><Relationship Id="rId6" Type="http://schemas.openxmlformats.org/officeDocument/2006/relationships/image" Target="../media/image32.png"/><Relationship Id="rId5" Type="http://schemas.openxmlformats.org/officeDocument/2006/relationships/hyperlink" Target="https://www.sli.do/features-google-slides?payload=eyJwcmVzZW50YXRpb25JZCI6IjF2ZTV6QTdweWhJZ2JhSTJsdHBpT09CM0JTLTZzVzZZaTFSNlVBb0hHYXlVIiwic2xpZGVJZCI6IlNMSURFU19BUEkxNTAyMjU0NjQ0XzAiLCJ0eXBlIjoiU2xpZG9RQSJ9" TargetMode="External"/><Relationship Id="rId4" Type="http://schemas.openxmlformats.org/officeDocument/2006/relationships/image" Target="../media/image31.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6.jp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8.jp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Shape 100"/>
        <p:cNvGrpSpPr/>
        <p:nvPr/>
      </p:nvGrpSpPr>
      <p:grpSpPr>
        <a:xfrm>
          <a:off x="0" y="0"/>
          <a:ext cx="0" cy="0"/>
          <a:chOff x="0" y="0"/>
          <a:chExt cx="0" cy="0"/>
        </a:xfrm>
      </p:grpSpPr>
      <p:grpSp>
        <p:nvGrpSpPr>
          <p:cNvPr id="101" name="Google Shape;101;p16"/>
          <p:cNvGrpSpPr/>
          <p:nvPr/>
        </p:nvGrpSpPr>
        <p:grpSpPr>
          <a:xfrm>
            <a:off x="0" y="0"/>
            <a:ext cx="3867923" cy="5145557"/>
            <a:chOff x="0" y="0"/>
            <a:chExt cx="7734300" cy="10287000"/>
          </a:xfrm>
        </p:grpSpPr>
        <p:sp>
          <p:nvSpPr>
            <p:cNvPr id="102" name="Google Shape;102;p16"/>
            <p:cNvSpPr/>
            <p:nvPr/>
          </p:nvSpPr>
          <p:spPr>
            <a:xfrm>
              <a:off x="0" y="0"/>
              <a:ext cx="7734300" cy="10287000"/>
            </a:xfrm>
            <a:custGeom>
              <a:avLst/>
              <a:gdLst/>
              <a:ahLst/>
              <a:cxnLst/>
              <a:rect l="l" t="t" r="r" b="b"/>
              <a:pathLst>
                <a:path w="7734300" h="10287000" extrusionOk="0">
                  <a:moveTo>
                    <a:pt x="0" y="10287000"/>
                  </a:moveTo>
                  <a:lnTo>
                    <a:pt x="0" y="0"/>
                  </a:lnTo>
                  <a:lnTo>
                    <a:pt x="7734300" y="0"/>
                  </a:lnTo>
                  <a:lnTo>
                    <a:pt x="7734300" y="10287000"/>
                  </a:lnTo>
                  <a:lnTo>
                    <a:pt x="0" y="10287000"/>
                  </a:lnTo>
                  <a:close/>
                </a:path>
              </a:pathLst>
            </a:custGeom>
            <a:solidFill>
              <a:srgbClr val="48A8C4"/>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rgbClr val="000000"/>
                </a:solidFill>
                <a:latin typeface="Arial"/>
                <a:ea typeface="Arial"/>
                <a:cs typeface="Arial"/>
                <a:sym typeface="Arial"/>
              </a:endParaRPr>
            </a:p>
          </p:txBody>
        </p:sp>
        <p:sp>
          <p:nvSpPr>
            <p:cNvPr id="103" name="Google Shape;103;p16"/>
            <p:cNvSpPr/>
            <p:nvPr/>
          </p:nvSpPr>
          <p:spPr>
            <a:xfrm>
              <a:off x="0" y="360200"/>
              <a:ext cx="7734300" cy="9918700"/>
            </a:xfrm>
            <a:custGeom>
              <a:avLst/>
              <a:gdLst/>
              <a:ahLst/>
              <a:cxnLst/>
              <a:rect l="l" t="t" r="r" b="b"/>
              <a:pathLst>
                <a:path w="7734300" h="9918700" extrusionOk="0">
                  <a:moveTo>
                    <a:pt x="2039334" y="9918699"/>
                  </a:moveTo>
                  <a:lnTo>
                    <a:pt x="0" y="9918699"/>
                  </a:lnTo>
                  <a:lnTo>
                    <a:pt x="0" y="3492499"/>
                  </a:lnTo>
                  <a:lnTo>
                    <a:pt x="27364" y="3467099"/>
                  </a:lnTo>
                  <a:lnTo>
                    <a:pt x="79941" y="3403599"/>
                  </a:lnTo>
                  <a:lnTo>
                    <a:pt x="132963" y="3352799"/>
                  </a:lnTo>
                  <a:lnTo>
                    <a:pt x="186426" y="3289299"/>
                  </a:lnTo>
                  <a:lnTo>
                    <a:pt x="240329" y="3238499"/>
                  </a:lnTo>
                  <a:lnTo>
                    <a:pt x="294669" y="3174999"/>
                  </a:lnTo>
                  <a:lnTo>
                    <a:pt x="349443" y="3124199"/>
                  </a:lnTo>
                  <a:lnTo>
                    <a:pt x="404648" y="3060699"/>
                  </a:lnTo>
                  <a:lnTo>
                    <a:pt x="460282" y="3009899"/>
                  </a:lnTo>
                  <a:lnTo>
                    <a:pt x="516342" y="2946399"/>
                  </a:lnTo>
                  <a:lnTo>
                    <a:pt x="629729" y="2844799"/>
                  </a:lnTo>
                  <a:lnTo>
                    <a:pt x="687051" y="2781299"/>
                  </a:lnTo>
                  <a:lnTo>
                    <a:pt x="802940" y="2679699"/>
                  </a:lnTo>
                  <a:lnTo>
                    <a:pt x="979843" y="2527299"/>
                  </a:lnTo>
                  <a:lnTo>
                    <a:pt x="1039619" y="2463799"/>
                  </a:lnTo>
                  <a:lnTo>
                    <a:pt x="1221333" y="2311399"/>
                  </a:lnTo>
                  <a:lnTo>
                    <a:pt x="1282692" y="2273299"/>
                  </a:lnTo>
                  <a:lnTo>
                    <a:pt x="1344439" y="2222499"/>
                  </a:lnTo>
                  <a:lnTo>
                    <a:pt x="1595266" y="2019299"/>
                  </a:lnTo>
                  <a:lnTo>
                    <a:pt x="1658919" y="1981199"/>
                  </a:lnTo>
                  <a:lnTo>
                    <a:pt x="1787342" y="1879599"/>
                  </a:lnTo>
                  <a:lnTo>
                    <a:pt x="1852106" y="1841499"/>
                  </a:lnTo>
                  <a:lnTo>
                    <a:pt x="1917236" y="1790699"/>
                  </a:lnTo>
                  <a:lnTo>
                    <a:pt x="1982728" y="1752599"/>
                  </a:lnTo>
                  <a:lnTo>
                    <a:pt x="2048580" y="1701799"/>
                  </a:lnTo>
                  <a:lnTo>
                    <a:pt x="2181353" y="1625599"/>
                  </a:lnTo>
                  <a:lnTo>
                    <a:pt x="2248269" y="1574799"/>
                  </a:lnTo>
                  <a:lnTo>
                    <a:pt x="2383147" y="1498599"/>
                  </a:lnTo>
                  <a:lnTo>
                    <a:pt x="2451103" y="1447799"/>
                  </a:lnTo>
                  <a:lnTo>
                    <a:pt x="2726314" y="1295399"/>
                  </a:lnTo>
                  <a:lnTo>
                    <a:pt x="3220568" y="1028699"/>
                  </a:lnTo>
                  <a:lnTo>
                    <a:pt x="3292446" y="1003299"/>
                  </a:lnTo>
                  <a:lnTo>
                    <a:pt x="3437128" y="927099"/>
                  </a:lnTo>
                  <a:lnTo>
                    <a:pt x="3509927" y="901699"/>
                  </a:lnTo>
                  <a:lnTo>
                    <a:pt x="3583028" y="863599"/>
                  </a:lnTo>
                  <a:lnTo>
                    <a:pt x="3656427" y="838199"/>
                  </a:lnTo>
                  <a:lnTo>
                    <a:pt x="3730123" y="800099"/>
                  </a:lnTo>
                  <a:lnTo>
                    <a:pt x="3804113" y="774699"/>
                  </a:lnTo>
                  <a:lnTo>
                    <a:pt x="3878394" y="736599"/>
                  </a:lnTo>
                  <a:lnTo>
                    <a:pt x="4027818" y="685799"/>
                  </a:lnTo>
                  <a:lnTo>
                    <a:pt x="4102956" y="647699"/>
                  </a:lnTo>
                  <a:lnTo>
                    <a:pt x="4869328" y="393699"/>
                  </a:lnTo>
                  <a:lnTo>
                    <a:pt x="4947406" y="380999"/>
                  </a:lnTo>
                  <a:lnTo>
                    <a:pt x="5104314" y="330199"/>
                  </a:lnTo>
                  <a:lnTo>
                    <a:pt x="5183138" y="317499"/>
                  </a:lnTo>
                  <a:lnTo>
                    <a:pt x="5262205" y="292099"/>
                  </a:lnTo>
                  <a:lnTo>
                    <a:pt x="5341514" y="279399"/>
                  </a:lnTo>
                  <a:lnTo>
                    <a:pt x="5421060" y="253999"/>
                  </a:lnTo>
                  <a:lnTo>
                    <a:pt x="5500842" y="241299"/>
                  </a:lnTo>
                  <a:lnTo>
                    <a:pt x="5580857" y="215899"/>
                  </a:lnTo>
                  <a:lnTo>
                    <a:pt x="5741575" y="190499"/>
                  </a:lnTo>
                  <a:lnTo>
                    <a:pt x="5822273" y="165099"/>
                  </a:lnTo>
                  <a:lnTo>
                    <a:pt x="6393230" y="76199"/>
                  </a:lnTo>
                  <a:lnTo>
                    <a:pt x="6475632" y="76199"/>
                  </a:lnTo>
                  <a:lnTo>
                    <a:pt x="6724032" y="38099"/>
                  </a:lnTo>
                  <a:lnTo>
                    <a:pt x="6807222" y="38099"/>
                  </a:lnTo>
                  <a:lnTo>
                    <a:pt x="6890602" y="25399"/>
                  </a:lnTo>
                  <a:lnTo>
                    <a:pt x="6974170" y="25399"/>
                  </a:lnTo>
                  <a:lnTo>
                    <a:pt x="7057924" y="12699"/>
                  </a:lnTo>
                  <a:lnTo>
                    <a:pt x="7141860" y="12699"/>
                  </a:lnTo>
                  <a:lnTo>
                    <a:pt x="7225975" y="0"/>
                  </a:lnTo>
                  <a:lnTo>
                    <a:pt x="7734299" y="0"/>
                  </a:lnTo>
                  <a:lnTo>
                    <a:pt x="7734299" y="4571999"/>
                  </a:lnTo>
                  <a:lnTo>
                    <a:pt x="7541136" y="4571999"/>
                  </a:lnTo>
                  <a:lnTo>
                    <a:pt x="7493093" y="4584699"/>
                  </a:lnTo>
                  <a:lnTo>
                    <a:pt x="7301955" y="4584699"/>
                  </a:lnTo>
                  <a:lnTo>
                    <a:pt x="7254437" y="4597399"/>
                  </a:lnTo>
                  <a:lnTo>
                    <a:pt x="7159734" y="4597399"/>
                  </a:lnTo>
                  <a:lnTo>
                    <a:pt x="7112551" y="4610099"/>
                  </a:lnTo>
                  <a:lnTo>
                    <a:pt x="7065483" y="4610099"/>
                  </a:lnTo>
                  <a:lnTo>
                    <a:pt x="7018531" y="4622799"/>
                  </a:lnTo>
                  <a:lnTo>
                    <a:pt x="6971697" y="4622799"/>
                  </a:lnTo>
                  <a:lnTo>
                    <a:pt x="6924983" y="4635499"/>
                  </a:lnTo>
                  <a:lnTo>
                    <a:pt x="6878390" y="4635499"/>
                  </a:lnTo>
                  <a:lnTo>
                    <a:pt x="6831919" y="4648199"/>
                  </a:lnTo>
                  <a:lnTo>
                    <a:pt x="6785573" y="4648199"/>
                  </a:lnTo>
                  <a:lnTo>
                    <a:pt x="6693260" y="4673599"/>
                  </a:lnTo>
                  <a:lnTo>
                    <a:pt x="6647296" y="4673599"/>
                  </a:lnTo>
                  <a:lnTo>
                    <a:pt x="6510194" y="4711699"/>
                  </a:lnTo>
                  <a:lnTo>
                    <a:pt x="6464761" y="4711699"/>
                  </a:lnTo>
                  <a:lnTo>
                    <a:pt x="5843809" y="4889499"/>
                  </a:lnTo>
                  <a:lnTo>
                    <a:pt x="5800598" y="4914899"/>
                  </a:lnTo>
                  <a:lnTo>
                    <a:pt x="5671932" y="4952999"/>
                  </a:lnTo>
                  <a:lnTo>
                    <a:pt x="5629373" y="4978399"/>
                  </a:lnTo>
                  <a:lnTo>
                    <a:pt x="5544756" y="5003799"/>
                  </a:lnTo>
                  <a:lnTo>
                    <a:pt x="5502703" y="5029199"/>
                  </a:lnTo>
                  <a:lnTo>
                    <a:pt x="5460821" y="5041899"/>
                  </a:lnTo>
                  <a:lnTo>
                    <a:pt x="5419112" y="5067299"/>
                  </a:lnTo>
                  <a:lnTo>
                    <a:pt x="5377578" y="5079999"/>
                  </a:lnTo>
                  <a:lnTo>
                    <a:pt x="5336221" y="5105399"/>
                  </a:lnTo>
                  <a:lnTo>
                    <a:pt x="5295042" y="5118099"/>
                  </a:lnTo>
                  <a:lnTo>
                    <a:pt x="5254043" y="5143499"/>
                  </a:lnTo>
                  <a:lnTo>
                    <a:pt x="5213225" y="5156199"/>
                  </a:lnTo>
                  <a:lnTo>
                    <a:pt x="5132139" y="5206999"/>
                  </a:lnTo>
                  <a:lnTo>
                    <a:pt x="5091875" y="5219699"/>
                  </a:lnTo>
                  <a:lnTo>
                    <a:pt x="5011910" y="5270499"/>
                  </a:lnTo>
                  <a:lnTo>
                    <a:pt x="4972213" y="5283199"/>
                  </a:lnTo>
                  <a:lnTo>
                    <a:pt x="4854283" y="5359399"/>
                  </a:lnTo>
                  <a:lnTo>
                    <a:pt x="4815365" y="5372099"/>
                  </a:lnTo>
                  <a:lnTo>
                    <a:pt x="4623788" y="5499099"/>
                  </a:lnTo>
                  <a:lnTo>
                    <a:pt x="4437377" y="5626099"/>
                  </a:lnTo>
                  <a:lnTo>
                    <a:pt x="4292101" y="5727699"/>
                  </a:lnTo>
                  <a:lnTo>
                    <a:pt x="4220782" y="5778499"/>
                  </a:lnTo>
                  <a:lnTo>
                    <a:pt x="4185458" y="5816599"/>
                  </a:lnTo>
                  <a:lnTo>
                    <a:pt x="4080845" y="5892799"/>
                  </a:lnTo>
                  <a:lnTo>
                    <a:pt x="4046433" y="5930899"/>
                  </a:lnTo>
                  <a:lnTo>
                    <a:pt x="3978307" y="5981699"/>
                  </a:lnTo>
                  <a:lnTo>
                    <a:pt x="3944596" y="6019799"/>
                  </a:lnTo>
                  <a:lnTo>
                    <a:pt x="3877885" y="6070599"/>
                  </a:lnTo>
                  <a:lnTo>
                    <a:pt x="3844889" y="6108699"/>
                  </a:lnTo>
                  <a:lnTo>
                    <a:pt x="3812134" y="6134099"/>
                  </a:lnTo>
                  <a:lnTo>
                    <a:pt x="3779622" y="6172199"/>
                  </a:lnTo>
                  <a:lnTo>
                    <a:pt x="3747355" y="6197599"/>
                  </a:lnTo>
                  <a:lnTo>
                    <a:pt x="3715334" y="6235699"/>
                  </a:lnTo>
                  <a:lnTo>
                    <a:pt x="3683562" y="6261099"/>
                  </a:lnTo>
                  <a:lnTo>
                    <a:pt x="3652038" y="6299199"/>
                  </a:lnTo>
                  <a:lnTo>
                    <a:pt x="3620766" y="6324599"/>
                  </a:lnTo>
                  <a:lnTo>
                    <a:pt x="3589746" y="6362699"/>
                  </a:lnTo>
                  <a:lnTo>
                    <a:pt x="3558980" y="6388099"/>
                  </a:lnTo>
                  <a:lnTo>
                    <a:pt x="3528470" y="6426199"/>
                  </a:lnTo>
                  <a:lnTo>
                    <a:pt x="3498217" y="6451599"/>
                  </a:lnTo>
                  <a:lnTo>
                    <a:pt x="3468224" y="6489699"/>
                  </a:lnTo>
                  <a:lnTo>
                    <a:pt x="3438491" y="6527799"/>
                  </a:lnTo>
                  <a:lnTo>
                    <a:pt x="3409020" y="6553199"/>
                  </a:lnTo>
                  <a:lnTo>
                    <a:pt x="3379812" y="6591299"/>
                  </a:lnTo>
                  <a:lnTo>
                    <a:pt x="3350870" y="6629399"/>
                  </a:lnTo>
                  <a:lnTo>
                    <a:pt x="3322195" y="6667499"/>
                  </a:lnTo>
                  <a:lnTo>
                    <a:pt x="3293788" y="6692899"/>
                  </a:lnTo>
                  <a:lnTo>
                    <a:pt x="3265651" y="6730999"/>
                  </a:lnTo>
                  <a:lnTo>
                    <a:pt x="3237786" y="6769099"/>
                  </a:lnTo>
                  <a:lnTo>
                    <a:pt x="3210194" y="6807199"/>
                  </a:lnTo>
                  <a:lnTo>
                    <a:pt x="3182877" y="6832599"/>
                  </a:lnTo>
                  <a:lnTo>
                    <a:pt x="3155836" y="6870699"/>
                  </a:lnTo>
                  <a:lnTo>
                    <a:pt x="3129073" y="6908799"/>
                  </a:lnTo>
                  <a:lnTo>
                    <a:pt x="3102590" y="6946899"/>
                  </a:lnTo>
                  <a:lnTo>
                    <a:pt x="3076388" y="6984999"/>
                  </a:lnTo>
                  <a:lnTo>
                    <a:pt x="3050468" y="7023099"/>
                  </a:lnTo>
                  <a:lnTo>
                    <a:pt x="3024833" y="7061199"/>
                  </a:lnTo>
                  <a:lnTo>
                    <a:pt x="2999483" y="7099299"/>
                  </a:lnTo>
                  <a:lnTo>
                    <a:pt x="2974421" y="7137399"/>
                  </a:lnTo>
                  <a:lnTo>
                    <a:pt x="2949649" y="7175499"/>
                  </a:lnTo>
                  <a:lnTo>
                    <a:pt x="2925166" y="7213599"/>
                  </a:lnTo>
                  <a:lnTo>
                    <a:pt x="2900976" y="7251699"/>
                  </a:lnTo>
                  <a:lnTo>
                    <a:pt x="2877080" y="7289799"/>
                  </a:lnTo>
                  <a:lnTo>
                    <a:pt x="2853479" y="7327899"/>
                  </a:lnTo>
                  <a:lnTo>
                    <a:pt x="2830175" y="7365999"/>
                  </a:lnTo>
                  <a:lnTo>
                    <a:pt x="2807170" y="7404099"/>
                  </a:lnTo>
                  <a:lnTo>
                    <a:pt x="2784464" y="7442199"/>
                  </a:lnTo>
                  <a:lnTo>
                    <a:pt x="2762061" y="7480299"/>
                  </a:lnTo>
                  <a:lnTo>
                    <a:pt x="2739961" y="7518399"/>
                  </a:lnTo>
                  <a:lnTo>
                    <a:pt x="2718165" y="7556499"/>
                  </a:lnTo>
                  <a:lnTo>
                    <a:pt x="2696676" y="7594599"/>
                  </a:lnTo>
                  <a:lnTo>
                    <a:pt x="2675495" y="7632699"/>
                  </a:lnTo>
                  <a:lnTo>
                    <a:pt x="2654624" y="7683499"/>
                  </a:lnTo>
                  <a:lnTo>
                    <a:pt x="2634064" y="7721599"/>
                  </a:lnTo>
                  <a:lnTo>
                    <a:pt x="2613817" y="7759699"/>
                  </a:lnTo>
                  <a:lnTo>
                    <a:pt x="2593884" y="7797799"/>
                  </a:lnTo>
                  <a:lnTo>
                    <a:pt x="2574267" y="7835899"/>
                  </a:lnTo>
                  <a:lnTo>
                    <a:pt x="2554968" y="7886699"/>
                  </a:lnTo>
                  <a:lnTo>
                    <a:pt x="2535988" y="7924799"/>
                  </a:lnTo>
                  <a:lnTo>
                    <a:pt x="2517328" y="7962899"/>
                  </a:lnTo>
                  <a:lnTo>
                    <a:pt x="2498991" y="8000999"/>
                  </a:lnTo>
                  <a:lnTo>
                    <a:pt x="2480978" y="8051799"/>
                  </a:lnTo>
                  <a:lnTo>
                    <a:pt x="2463290" y="8089899"/>
                  </a:lnTo>
                  <a:lnTo>
                    <a:pt x="2445930" y="8127999"/>
                  </a:lnTo>
                  <a:lnTo>
                    <a:pt x="2428898" y="8178799"/>
                  </a:lnTo>
                  <a:lnTo>
                    <a:pt x="2412196" y="8216899"/>
                  </a:lnTo>
                  <a:lnTo>
                    <a:pt x="2395826" y="8254999"/>
                  </a:lnTo>
                  <a:lnTo>
                    <a:pt x="2379789" y="8305799"/>
                  </a:lnTo>
                  <a:lnTo>
                    <a:pt x="2364088" y="8343899"/>
                  </a:lnTo>
                  <a:lnTo>
                    <a:pt x="2348723" y="8394699"/>
                  </a:lnTo>
                  <a:lnTo>
                    <a:pt x="2333696" y="8432799"/>
                  </a:lnTo>
                  <a:lnTo>
                    <a:pt x="2319009" y="8470899"/>
                  </a:lnTo>
                  <a:lnTo>
                    <a:pt x="2304663" y="8521699"/>
                  </a:lnTo>
                  <a:lnTo>
                    <a:pt x="2290660" y="8559799"/>
                  </a:lnTo>
                  <a:lnTo>
                    <a:pt x="2277002" y="8610599"/>
                  </a:lnTo>
                  <a:lnTo>
                    <a:pt x="2263690" y="8648699"/>
                  </a:lnTo>
                  <a:lnTo>
                    <a:pt x="2250725" y="8699499"/>
                  </a:lnTo>
                  <a:lnTo>
                    <a:pt x="2238110" y="8737599"/>
                  </a:lnTo>
                  <a:lnTo>
                    <a:pt x="2225845" y="8788399"/>
                  </a:lnTo>
                  <a:lnTo>
                    <a:pt x="2213933" y="8826499"/>
                  </a:lnTo>
                  <a:lnTo>
                    <a:pt x="2202375" y="8877299"/>
                  </a:lnTo>
                  <a:lnTo>
                    <a:pt x="2191172" y="8915399"/>
                  </a:lnTo>
                  <a:lnTo>
                    <a:pt x="2180327" y="8966199"/>
                  </a:lnTo>
                  <a:lnTo>
                    <a:pt x="2169840" y="9016999"/>
                  </a:lnTo>
                  <a:lnTo>
                    <a:pt x="2159714" y="9055099"/>
                  </a:lnTo>
                  <a:lnTo>
                    <a:pt x="2149950" y="9105899"/>
                  </a:lnTo>
                  <a:lnTo>
                    <a:pt x="2140549" y="9143999"/>
                  </a:lnTo>
                  <a:lnTo>
                    <a:pt x="2131513" y="9194799"/>
                  </a:lnTo>
                  <a:lnTo>
                    <a:pt x="2122844" y="9245599"/>
                  </a:lnTo>
                  <a:lnTo>
                    <a:pt x="2114543" y="9283699"/>
                  </a:lnTo>
                  <a:lnTo>
                    <a:pt x="2106612" y="9334499"/>
                  </a:lnTo>
                  <a:lnTo>
                    <a:pt x="2099053" y="9372599"/>
                  </a:lnTo>
                  <a:lnTo>
                    <a:pt x="2091866" y="9423399"/>
                  </a:lnTo>
                  <a:lnTo>
                    <a:pt x="2085054" y="9474199"/>
                  </a:lnTo>
                  <a:lnTo>
                    <a:pt x="2078619" y="9512299"/>
                  </a:lnTo>
                  <a:lnTo>
                    <a:pt x="2072561" y="9563099"/>
                  </a:lnTo>
                  <a:lnTo>
                    <a:pt x="2066882" y="9613899"/>
                  </a:lnTo>
                  <a:lnTo>
                    <a:pt x="2061584" y="9664699"/>
                  </a:lnTo>
                  <a:lnTo>
                    <a:pt x="2056669" y="9702799"/>
                  </a:lnTo>
                  <a:lnTo>
                    <a:pt x="2052138" y="9753599"/>
                  </a:lnTo>
                  <a:lnTo>
                    <a:pt x="2047993" y="9804399"/>
                  </a:lnTo>
                  <a:lnTo>
                    <a:pt x="2044235" y="9842499"/>
                  </a:lnTo>
                  <a:lnTo>
                    <a:pt x="2040865" y="9893299"/>
                  </a:lnTo>
                  <a:lnTo>
                    <a:pt x="2039334" y="9918699"/>
                  </a:lnTo>
                  <a:close/>
                </a:path>
              </a:pathLst>
            </a:custGeom>
            <a:solidFill>
              <a:srgbClr val="F08B33"/>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rgbClr val="000000"/>
                </a:solidFill>
                <a:latin typeface="Arial"/>
                <a:ea typeface="Arial"/>
                <a:cs typeface="Arial"/>
                <a:sym typeface="Arial"/>
              </a:endParaRPr>
            </a:p>
          </p:txBody>
        </p:sp>
        <p:sp>
          <p:nvSpPr>
            <p:cNvPr id="104" name="Google Shape;104;p16"/>
            <p:cNvSpPr/>
            <p:nvPr/>
          </p:nvSpPr>
          <p:spPr>
            <a:xfrm>
              <a:off x="1181100" y="3733799"/>
              <a:ext cx="6553200" cy="6553200"/>
            </a:xfrm>
            <a:custGeom>
              <a:avLst/>
              <a:gdLst/>
              <a:ahLst/>
              <a:cxnLst/>
              <a:rect l="l" t="t" r="r" b="b"/>
              <a:pathLst>
                <a:path w="6553200" h="6553200" extrusionOk="0">
                  <a:moveTo>
                    <a:pt x="2918139" y="6553183"/>
                  </a:moveTo>
                  <a:lnTo>
                    <a:pt x="0" y="6553183"/>
                  </a:lnTo>
                  <a:lnTo>
                    <a:pt x="219" y="6498946"/>
                  </a:lnTo>
                  <a:lnTo>
                    <a:pt x="877" y="6444813"/>
                  </a:lnTo>
                  <a:lnTo>
                    <a:pt x="1972" y="6390787"/>
                  </a:lnTo>
                  <a:lnTo>
                    <a:pt x="3502" y="6336868"/>
                  </a:lnTo>
                  <a:lnTo>
                    <a:pt x="5466" y="6283059"/>
                  </a:lnTo>
                  <a:lnTo>
                    <a:pt x="7860" y="6229361"/>
                  </a:lnTo>
                  <a:lnTo>
                    <a:pt x="10685" y="6175777"/>
                  </a:lnTo>
                  <a:lnTo>
                    <a:pt x="13939" y="6122306"/>
                  </a:lnTo>
                  <a:lnTo>
                    <a:pt x="17618" y="6068952"/>
                  </a:lnTo>
                  <a:lnTo>
                    <a:pt x="21723" y="6015716"/>
                  </a:lnTo>
                  <a:lnTo>
                    <a:pt x="26251" y="5962600"/>
                  </a:lnTo>
                  <a:lnTo>
                    <a:pt x="31200" y="5909605"/>
                  </a:lnTo>
                  <a:lnTo>
                    <a:pt x="36570" y="5856733"/>
                  </a:lnTo>
                  <a:lnTo>
                    <a:pt x="42357" y="5803986"/>
                  </a:lnTo>
                  <a:lnTo>
                    <a:pt x="48561" y="5751365"/>
                  </a:lnTo>
                  <a:lnTo>
                    <a:pt x="55180" y="5698872"/>
                  </a:lnTo>
                  <a:lnTo>
                    <a:pt x="62212" y="5646509"/>
                  </a:lnTo>
                  <a:lnTo>
                    <a:pt x="69655" y="5594278"/>
                  </a:lnTo>
                  <a:lnTo>
                    <a:pt x="77508" y="5542179"/>
                  </a:lnTo>
                  <a:lnTo>
                    <a:pt x="85769" y="5490216"/>
                  </a:lnTo>
                  <a:lnTo>
                    <a:pt x="94437" y="5438389"/>
                  </a:lnTo>
                  <a:lnTo>
                    <a:pt x="103509" y="5386700"/>
                  </a:lnTo>
                  <a:lnTo>
                    <a:pt x="112984" y="5335151"/>
                  </a:lnTo>
                  <a:lnTo>
                    <a:pt x="122860" y="5283744"/>
                  </a:lnTo>
                  <a:lnTo>
                    <a:pt x="133136" y="5232480"/>
                  </a:lnTo>
                  <a:lnTo>
                    <a:pt x="143810" y="5181361"/>
                  </a:lnTo>
                  <a:lnTo>
                    <a:pt x="154881" y="5130389"/>
                  </a:lnTo>
                  <a:lnTo>
                    <a:pt x="166345" y="5079565"/>
                  </a:lnTo>
                  <a:lnTo>
                    <a:pt x="178203" y="5028891"/>
                  </a:lnTo>
                  <a:lnTo>
                    <a:pt x="190452" y="4978368"/>
                  </a:lnTo>
                  <a:lnTo>
                    <a:pt x="203090" y="4927999"/>
                  </a:lnTo>
                  <a:lnTo>
                    <a:pt x="216116" y="4877785"/>
                  </a:lnTo>
                  <a:lnTo>
                    <a:pt x="229529" y="4827728"/>
                  </a:lnTo>
                  <a:lnTo>
                    <a:pt x="243325" y="4777830"/>
                  </a:lnTo>
                  <a:lnTo>
                    <a:pt x="257505" y="4728091"/>
                  </a:lnTo>
                  <a:lnTo>
                    <a:pt x="272065" y="4678515"/>
                  </a:lnTo>
                  <a:lnTo>
                    <a:pt x="287005" y="4629101"/>
                  </a:lnTo>
                  <a:lnTo>
                    <a:pt x="302323" y="4579853"/>
                  </a:lnTo>
                  <a:lnTo>
                    <a:pt x="318016" y="4530772"/>
                  </a:lnTo>
                  <a:lnTo>
                    <a:pt x="334084" y="4481860"/>
                  </a:lnTo>
                  <a:lnTo>
                    <a:pt x="350525" y="4433117"/>
                  </a:lnTo>
                  <a:lnTo>
                    <a:pt x="367336" y="4384547"/>
                  </a:lnTo>
                  <a:lnTo>
                    <a:pt x="384517" y="4336150"/>
                  </a:lnTo>
                  <a:lnTo>
                    <a:pt x="402065" y="4287929"/>
                  </a:lnTo>
                  <a:lnTo>
                    <a:pt x="419980" y="4239885"/>
                  </a:lnTo>
                  <a:lnTo>
                    <a:pt x="438258" y="4192019"/>
                  </a:lnTo>
                  <a:lnTo>
                    <a:pt x="456899" y="4144334"/>
                  </a:lnTo>
                  <a:lnTo>
                    <a:pt x="475901" y="4096830"/>
                  </a:lnTo>
                  <a:lnTo>
                    <a:pt x="495262" y="4049511"/>
                  </a:lnTo>
                  <a:lnTo>
                    <a:pt x="514980" y="4002377"/>
                  </a:lnTo>
                  <a:lnTo>
                    <a:pt x="535054" y="3955430"/>
                  </a:lnTo>
                  <a:lnTo>
                    <a:pt x="555482" y="3908672"/>
                  </a:lnTo>
                  <a:lnTo>
                    <a:pt x="576263" y="3862104"/>
                  </a:lnTo>
                  <a:lnTo>
                    <a:pt x="597394" y="3815729"/>
                  </a:lnTo>
                  <a:lnTo>
                    <a:pt x="618874" y="3769547"/>
                  </a:lnTo>
                  <a:lnTo>
                    <a:pt x="640702" y="3723561"/>
                  </a:lnTo>
                  <a:lnTo>
                    <a:pt x="662875" y="3677772"/>
                  </a:lnTo>
                  <a:lnTo>
                    <a:pt x="685393" y="3632182"/>
                  </a:lnTo>
                  <a:lnTo>
                    <a:pt x="708252" y="3586793"/>
                  </a:lnTo>
                  <a:lnTo>
                    <a:pt x="731452" y="3541606"/>
                  </a:lnTo>
                  <a:lnTo>
                    <a:pt x="754991" y="3496623"/>
                  </a:lnTo>
                  <a:lnTo>
                    <a:pt x="778868" y="3451846"/>
                  </a:lnTo>
                  <a:lnTo>
                    <a:pt x="803079" y="3407276"/>
                  </a:lnTo>
                  <a:lnTo>
                    <a:pt x="827625" y="3362915"/>
                  </a:lnTo>
                  <a:lnTo>
                    <a:pt x="852503" y="3318765"/>
                  </a:lnTo>
                  <a:lnTo>
                    <a:pt x="877711" y="3274827"/>
                  </a:lnTo>
                  <a:lnTo>
                    <a:pt x="903248" y="3231103"/>
                  </a:lnTo>
                  <a:lnTo>
                    <a:pt x="929112" y="3187595"/>
                  </a:lnTo>
                  <a:lnTo>
                    <a:pt x="955302" y="3144305"/>
                  </a:lnTo>
                  <a:lnTo>
                    <a:pt x="981815" y="3101234"/>
                  </a:lnTo>
                  <a:lnTo>
                    <a:pt x="1008650" y="3058383"/>
                  </a:lnTo>
                  <a:lnTo>
                    <a:pt x="1035806" y="3015755"/>
                  </a:lnTo>
                  <a:lnTo>
                    <a:pt x="1063280" y="2973352"/>
                  </a:lnTo>
                  <a:lnTo>
                    <a:pt x="1091072" y="2931174"/>
                  </a:lnTo>
                  <a:lnTo>
                    <a:pt x="1119178" y="2889224"/>
                  </a:lnTo>
                  <a:lnTo>
                    <a:pt x="1147599" y="2847503"/>
                  </a:lnTo>
                  <a:lnTo>
                    <a:pt x="1176331" y="2806013"/>
                  </a:lnTo>
                  <a:lnTo>
                    <a:pt x="1205373" y="2764756"/>
                  </a:lnTo>
                  <a:lnTo>
                    <a:pt x="1234724" y="2723733"/>
                  </a:lnTo>
                  <a:lnTo>
                    <a:pt x="1264382" y="2682946"/>
                  </a:lnTo>
                  <a:lnTo>
                    <a:pt x="1294345" y="2642397"/>
                  </a:lnTo>
                  <a:lnTo>
                    <a:pt x="1324611" y="2602087"/>
                  </a:lnTo>
                  <a:lnTo>
                    <a:pt x="1355179" y="2562019"/>
                  </a:lnTo>
                  <a:lnTo>
                    <a:pt x="1386048" y="2522193"/>
                  </a:lnTo>
                  <a:lnTo>
                    <a:pt x="1417214" y="2482611"/>
                  </a:lnTo>
                  <a:lnTo>
                    <a:pt x="1448678" y="2443276"/>
                  </a:lnTo>
                  <a:lnTo>
                    <a:pt x="1480437" y="2404189"/>
                  </a:lnTo>
                  <a:lnTo>
                    <a:pt x="1512488" y="2365351"/>
                  </a:lnTo>
                  <a:lnTo>
                    <a:pt x="1544832" y="2326764"/>
                  </a:lnTo>
                  <a:lnTo>
                    <a:pt x="1577466" y="2288430"/>
                  </a:lnTo>
                  <a:lnTo>
                    <a:pt x="1610388" y="2250351"/>
                  </a:lnTo>
                  <a:lnTo>
                    <a:pt x="1643596" y="2212528"/>
                  </a:lnTo>
                  <a:lnTo>
                    <a:pt x="1677090" y="2174963"/>
                  </a:lnTo>
                  <a:lnTo>
                    <a:pt x="1710866" y="2137658"/>
                  </a:lnTo>
                  <a:lnTo>
                    <a:pt x="1744925" y="2100614"/>
                  </a:lnTo>
                  <a:lnTo>
                    <a:pt x="1779263" y="2063833"/>
                  </a:lnTo>
                  <a:lnTo>
                    <a:pt x="1813879" y="2027316"/>
                  </a:lnTo>
                  <a:lnTo>
                    <a:pt x="1848772" y="1991066"/>
                  </a:lnTo>
                  <a:lnTo>
                    <a:pt x="1883940" y="1955084"/>
                  </a:lnTo>
                  <a:lnTo>
                    <a:pt x="1919381" y="1919372"/>
                  </a:lnTo>
                  <a:lnTo>
                    <a:pt x="1955093" y="1883932"/>
                  </a:lnTo>
                  <a:lnTo>
                    <a:pt x="1991075" y="1848764"/>
                  </a:lnTo>
                  <a:lnTo>
                    <a:pt x="2027325" y="1813871"/>
                  </a:lnTo>
                  <a:lnTo>
                    <a:pt x="2063841" y="1779255"/>
                  </a:lnTo>
                  <a:lnTo>
                    <a:pt x="2100622" y="1744917"/>
                  </a:lnTo>
                  <a:lnTo>
                    <a:pt x="2137667" y="1710859"/>
                  </a:lnTo>
                  <a:lnTo>
                    <a:pt x="2174972" y="1677082"/>
                  </a:lnTo>
                  <a:lnTo>
                    <a:pt x="2212537" y="1643589"/>
                  </a:lnTo>
                  <a:lnTo>
                    <a:pt x="2250360" y="1610381"/>
                  </a:lnTo>
                  <a:lnTo>
                    <a:pt x="2288440" y="1577459"/>
                  </a:lnTo>
                  <a:lnTo>
                    <a:pt x="2326774" y="1544825"/>
                  </a:lnTo>
                  <a:lnTo>
                    <a:pt x="2365360" y="1512482"/>
                  </a:lnTo>
                  <a:lnTo>
                    <a:pt x="2404199" y="1480430"/>
                  </a:lnTo>
                  <a:lnTo>
                    <a:pt x="2443286" y="1448671"/>
                  </a:lnTo>
                  <a:lnTo>
                    <a:pt x="2482621" y="1417208"/>
                  </a:lnTo>
                  <a:lnTo>
                    <a:pt x="2522203" y="1386041"/>
                  </a:lnTo>
                  <a:lnTo>
                    <a:pt x="2562029" y="1355173"/>
                  </a:lnTo>
                  <a:lnTo>
                    <a:pt x="2602098" y="1324605"/>
                  </a:lnTo>
                  <a:lnTo>
                    <a:pt x="2642408" y="1294339"/>
                  </a:lnTo>
                  <a:lnTo>
                    <a:pt x="2682957" y="1264376"/>
                  </a:lnTo>
                  <a:lnTo>
                    <a:pt x="2723744" y="1234718"/>
                  </a:lnTo>
                  <a:lnTo>
                    <a:pt x="2764767" y="1205368"/>
                  </a:lnTo>
                  <a:lnTo>
                    <a:pt x="2806024" y="1176325"/>
                  </a:lnTo>
                  <a:lnTo>
                    <a:pt x="2847514" y="1147593"/>
                  </a:lnTo>
                  <a:lnTo>
                    <a:pt x="2889235" y="1119173"/>
                  </a:lnTo>
                  <a:lnTo>
                    <a:pt x="2931185" y="1091067"/>
                  </a:lnTo>
                  <a:lnTo>
                    <a:pt x="2973363" y="1063275"/>
                  </a:lnTo>
                  <a:lnTo>
                    <a:pt x="3015767" y="1035801"/>
                  </a:lnTo>
                  <a:lnTo>
                    <a:pt x="3058395" y="1008646"/>
                  </a:lnTo>
                  <a:lnTo>
                    <a:pt x="3101245" y="981811"/>
                  </a:lnTo>
                  <a:lnTo>
                    <a:pt x="3144317" y="955297"/>
                  </a:lnTo>
                  <a:lnTo>
                    <a:pt x="3187607" y="929108"/>
                  </a:lnTo>
                  <a:lnTo>
                    <a:pt x="3231115" y="903244"/>
                  </a:lnTo>
                  <a:lnTo>
                    <a:pt x="3274839" y="877707"/>
                  </a:lnTo>
                  <a:lnTo>
                    <a:pt x="3318777" y="852499"/>
                  </a:lnTo>
                  <a:lnTo>
                    <a:pt x="3362927" y="827621"/>
                  </a:lnTo>
                  <a:lnTo>
                    <a:pt x="3407288" y="803076"/>
                  </a:lnTo>
                  <a:lnTo>
                    <a:pt x="3451858" y="778864"/>
                  </a:lnTo>
                  <a:lnTo>
                    <a:pt x="3496636" y="754988"/>
                  </a:lnTo>
                  <a:lnTo>
                    <a:pt x="3541619" y="731449"/>
                  </a:lnTo>
                  <a:lnTo>
                    <a:pt x="3586806" y="708249"/>
                  </a:lnTo>
                  <a:lnTo>
                    <a:pt x="3632195" y="685389"/>
                  </a:lnTo>
                  <a:lnTo>
                    <a:pt x="3677785" y="662872"/>
                  </a:lnTo>
                  <a:lnTo>
                    <a:pt x="3723574" y="640699"/>
                  </a:lnTo>
                  <a:lnTo>
                    <a:pt x="3769560" y="618871"/>
                  </a:lnTo>
                  <a:lnTo>
                    <a:pt x="3815742" y="597391"/>
                  </a:lnTo>
                  <a:lnTo>
                    <a:pt x="3862118" y="576260"/>
                  </a:lnTo>
                  <a:lnTo>
                    <a:pt x="3908685" y="555479"/>
                  </a:lnTo>
                  <a:lnTo>
                    <a:pt x="3955444" y="535051"/>
                  </a:lnTo>
                  <a:lnTo>
                    <a:pt x="4002391" y="514977"/>
                  </a:lnTo>
                  <a:lnTo>
                    <a:pt x="4049525" y="495259"/>
                  </a:lnTo>
                  <a:lnTo>
                    <a:pt x="4096844" y="475898"/>
                  </a:lnTo>
                  <a:lnTo>
                    <a:pt x="4144348" y="456897"/>
                  </a:lnTo>
                  <a:lnTo>
                    <a:pt x="4192033" y="438256"/>
                  </a:lnTo>
                  <a:lnTo>
                    <a:pt x="4239899" y="419977"/>
                  </a:lnTo>
                  <a:lnTo>
                    <a:pt x="4287943" y="402063"/>
                  </a:lnTo>
                  <a:lnTo>
                    <a:pt x="4336165" y="384515"/>
                  </a:lnTo>
                  <a:lnTo>
                    <a:pt x="4384562" y="367334"/>
                  </a:lnTo>
                  <a:lnTo>
                    <a:pt x="4433132" y="350523"/>
                  </a:lnTo>
                  <a:lnTo>
                    <a:pt x="4481874" y="334083"/>
                  </a:lnTo>
                  <a:lnTo>
                    <a:pt x="4530787" y="318015"/>
                  </a:lnTo>
                  <a:lnTo>
                    <a:pt x="4579868" y="302321"/>
                  </a:lnTo>
                  <a:lnTo>
                    <a:pt x="4629116" y="287004"/>
                  </a:lnTo>
                  <a:lnTo>
                    <a:pt x="4678529" y="272064"/>
                  </a:lnTo>
                  <a:lnTo>
                    <a:pt x="4728106" y="257503"/>
                  </a:lnTo>
                  <a:lnTo>
                    <a:pt x="4777845" y="243324"/>
                  </a:lnTo>
                  <a:lnTo>
                    <a:pt x="4827744" y="229527"/>
                  </a:lnTo>
                  <a:lnTo>
                    <a:pt x="4877801" y="216115"/>
                  </a:lnTo>
                  <a:lnTo>
                    <a:pt x="4928015" y="203089"/>
                  </a:lnTo>
                  <a:lnTo>
                    <a:pt x="4978384" y="190451"/>
                  </a:lnTo>
                  <a:lnTo>
                    <a:pt x="5028906" y="178202"/>
                  </a:lnTo>
                  <a:lnTo>
                    <a:pt x="5079580" y="166345"/>
                  </a:lnTo>
                  <a:lnTo>
                    <a:pt x="5130404" y="154880"/>
                  </a:lnTo>
                  <a:lnTo>
                    <a:pt x="5181377" y="143810"/>
                  </a:lnTo>
                  <a:lnTo>
                    <a:pt x="5232496" y="133136"/>
                  </a:lnTo>
                  <a:lnTo>
                    <a:pt x="5283760" y="122860"/>
                  </a:lnTo>
                  <a:lnTo>
                    <a:pt x="5335167" y="112983"/>
                  </a:lnTo>
                  <a:lnTo>
                    <a:pt x="5386716" y="103508"/>
                  </a:lnTo>
                  <a:lnTo>
                    <a:pt x="5438405" y="94436"/>
                  </a:lnTo>
                  <a:lnTo>
                    <a:pt x="5490232" y="85769"/>
                  </a:lnTo>
                  <a:lnTo>
                    <a:pt x="5542195" y="77508"/>
                  </a:lnTo>
                  <a:lnTo>
                    <a:pt x="5594294" y="69655"/>
                  </a:lnTo>
                  <a:lnTo>
                    <a:pt x="5646525" y="62212"/>
                  </a:lnTo>
                  <a:lnTo>
                    <a:pt x="5698888" y="55180"/>
                  </a:lnTo>
                  <a:lnTo>
                    <a:pt x="5751381" y="48561"/>
                  </a:lnTo>
                  <a:lnTo>
                    <a:pt x="5804002" y="42357"/>
                  </a:lnTo>
                  <a:lnTo>
                    <a:pt x="5856749" y="36570"/>
                  </a:lnTo>
                  <a:lnTo>
                    <a:pt x="5909621" y="31200"/>
                  </a:lnTo>
                  <a:lnTo>
                    <a:pt x="5962616" y="26251"/>
                  </a:lnTo>
                  <a:lnTo>
                    <a:pt x="6015733" y="21723"/>
                  </a:lnTo>
                  <a:lnTo>
                    <a:pt x="6068969" y="17618"/>
                  </a:lnTo>
                  <a:lnTo>
                    <a:pt x="6122323" y="13938"/>
                  </a:lnTo>
                  <a:lnTo>
                    <a:pt x="6175793" y="10685"/>
                  </a:lnTo>
                  <a:lnTo>
                    <a:pt x="6229378" y="7860"/>
                  </a:lnTo>
                  <a:lnTo>
                    <a:pt x="6283076" y="5465"/>
                  </a:lnTo>
                  <a:lnTo>
                    <a:pt x="6336885" y="3502"/>
                  </a:lnTo>
                  <a:lnTo>
                    <a:pt x="6390803" y="1972"/>
                  </a:lnTo>
                  <a:lnTo>
                    <a:pt x="6444830" y="877"/>
                  </a:lnTo>
                  <a:lnTo>
                    <a:pt x="6498962" y="219"/>
                  </a:lnTo>
                  <a:lnTo>
                    <a:pt x="6553199" y="0"/>
                  </a:lnTo>
                  <a:lnTo>
                    <a:pt x="6553199" y="2918107"/>
                  </a:lnTo>
                  <a:lnTo>
                    <a:pt x="6504704" y="2918423"/>
                  </a:lnTo>
                  <a:lnTo>
                    <a:pt x="6456361" y="2919372"/>
                  </a:lnTo>
                  <a:lnTo>
                    <a:pt x="6408173" y="2920947"/>
                  </a:lnTo>
                  <a:lnTo>
                    <a:pt x="6360146" y="2923145"/>
                  </a:lnTo>
                  <a:lnTo>
                    <a:pt x="6312283" y="2925963"/>
                  </a:lnTo>
                  <a:lnTo>
                    <a:pt x="6264588" y="2929397"/>
                  </a:lnTo>
                  <a:lnTo>
                    <a:pt x="6217065" y="2933442"/>
                  </a:lnTo>
                  <a:lnTo>
                    <a:pt x="6169718" y="2938094"/>
                  </a:lnTo>
                  <a:lnTo>
                    <a:pt x="6122550" y="2943350"/>
                  </a:lnTo>
                  <a:lnTo>
                    <a:pt x="6075566" y="2949206"/>
                  </a:lnTo>
                  <a:lnTo>
                    <a:pt x="6028770" y="2955658"/>
                  </a:lnTo>
                  <a:lnTo>
                    <a:pt x="5982165" y="2962702"/>
                  </a:lnTo>
                  <a:lnTo>
                    <a:pt x="5935755" y="2970333"/>
                  </a:lnTo>
                  <a:lnTo>
                    <a:pt x="5889545" y="2978549"/>
                  </a:lnTo>
                  <a:lnTo>
                    <a:pt x="5843538" y="2987345"/>
                  </a:lnTo>
                  <a:lnTo>
                    <a:pt x="5797739" y="2996717"/>
                  </a:lnTo>
                  <a:lnTo>
                    <a:pt x="5752150" y="3006661"/>
                  </a:lnTo>
                  <a:lnTo>
                    <a:pt x="5706777" y="3017173"/>
                  </a:lnTo>
                  <a:lnTo>
                    <a:pt x="5661622" y="3028250"/>
                  </a:lnTo>
                  <a:lnTo>
                    <a:pt x="5616690" y="3039888"/>
                  </a:lnTo>
                  <a:lnTo>
                    <a:pt x="5571986" y="3052082"/>
                  </a:lnTo>
                  <a:lnTo>
                    <a:pt x="5527512" y="3064829"/>
                  </a:lnTo>
                  <a:lnTo>
                    <a:pt x="5483272" y="3078124"/>
                  </a:lnTo>
                  <a:lnTo>
                    <a:pt x="5439271" y="3091964"/>
                  </a:lnTo>
                  <a:lnTo>
                    <a:pt x="5395513" y="3106345"/>
                  </a:lnTo>
                  <a:lnTo>
                    <a:pt x="5352001" y="3121263"/>
                  </a:lnTo>
                  <a:lnTo>
                    <a:pt x="5308740" y="3136714"/>
                  </a:lnTo>
                  <a:lnTo>
                    <a:pt x="5265733" y="3152694"/>
                  </a:lnTo>
                  <a:lnTo>
                    <a:pt x="5222984" y="3169200"/>
                  </a:lnTo>
                  <a:lnTo>
                    <a:pt x="5180497" y="3186226"/>
                  </a:lnTo>
                  <a:lnTo>
                    <a:pt x="5138276" y="3203770"/>
                  </a:lnTo>
                  <a:lnTo>
                    <a:pt x="5096326" y="3221827"/>
                  </a:lnTo>
                  <a:lnTo>
                    <a:pt x="5054649" y="3240394"/>
                  </a:lnTo>
                  <a:lnTo>
                    <a:pt x="5013250" y="3259466"/>
                  </a:lnTo>
                  <a:lnTo>
                    <a:pt x="4972133" y="3279040"/>
                  </a:lnTo>
                  <a:lnTo>
                    <a:pt x="4931302" y="3299112"/>
                  </a:lnTo>
                  <a:lnTo>
                    <a:pt x="4890760" y="3319677"/>
                  </a:lnTo>
                  <a:lnTo>
                    <a:pt x="4850512" y="3340732"/>
                  </a:lnTo>
                  <a:lnTo>
                    <a:pt x="4810561" y="3362273"/>
                  </a:lnTo>
                  <a:lnTo>
                    <a:pt x="4770912" y="3384296"/>
                  </a:lnTo>
                  <a:lnTo>
                    <a:pt x="4731568" y="3406797"/>
                  </a:lnTo>
                  <a:lnTo>
                    <a:pt x="4692533" y="3429772"/>
                  </a:lnTo>
                  <a:lnTo>
                    <a:pt x="4653812" y="3453218"/>
                  </a:lnTo>
                  <a:lnTo>
                    <a:pt x="4615407" y="3477129"/>
                  </a:lnTo>
                  <a:lnTo>
                    <a:pt x="4577324" y="3501503"/>
                  </a:lnTo>
                  <a:lnTo>
                    <a:pt x="4539566" y="3526336"/>
                  </a:lnTo>
                  <a:lnTo>
                    <a:pt x="4502136" y="3551623"/>
                  </a:lnTo>
                  <a:lnTo>
                    <a:pt x="4465039" y="3577360"/>
                  </a:lnTo>
                  <a:lnTo>
                    <a:pt x="4428279" y="3603545"/>
                  </a:lnTo>
                  <a:lnTo>
                    <a:pt x="4391860" y="3630171"/>
                  </a:lnTo>
                  <a:lnTo>
                    <a:pt x="4355786" y="3657237"/>
                  </a:lnTo>
                  <a:lnTo>
                    <a:pt x="4320059" y="3684738"/>
                  </a:lnTo>
                  <a:lnTo>
                    <a:pt x="4284686" y="3712669"/>
                  </a:lnTo>
                  <a:lnTo>
                    <a:pt x="4249668" y="3741028"/>
                  </a:lnTo>
                  <a:lnTo>
                    <a:pt x="4215011" y="3769810"/>
                  </a:lnTo>
                  <a:lnTo>
                    <a:pt x="4180718" y="3799011"/>
                  </a:lnTo>
                  <a:lnTo>
                    <a:pt x="4146794" y="3828627"/>
                  </a:lnTo>
                  <a:lnTo>
                    <a:pt x="4113241" y="3858654"/>
                  </a:lnTo>
                  <a:lnTo>
                    <a:pt x="4080064" y="3889089"/>
                  </a:lnTo>
                  <a:lnTo>
                    <a:pt x="4047268" y="3919927"/>
                  </a:lnTo>
                  <a:lnTo>
                    <a:pt x="4014855" y="3951165"/>
                  </a:lnTo>
                  <a:lnTo>
                    <a:pt x="3982830" y="3982799"/>
                  </a:lnTo>
                  <a:lnTo>
                    <a:pt x="3951196" y="4014824"/>
                  </a:lnTo>
                  <a:lnTo>
                    <a:pt x="3919958" y="4047237"/>
                  </a:lnTo>
                  <a:lnTo>
                    <a:pt x="3889120" y="4080034"/>
                  </a:lnTo>
                  <a:lnTo>
                    <a:pt x="3858685" y="4113211"/>
                  </a:lnTo>
                  <a:lnTo>
                    <a:pt x="3828658" y="4146763"/>
                  </a:lnTo>
                  <a:lnTo>
                    <a:pt x="3799042" y="4180688"/>
                  </a:lnTo>
                  <a:lnTo>
                    <a:pt x="3769841" y="4214981"/>
                  </a:lnTo>
                  <a:lnTo>
                    <a:pt x="3741059" y="4249638"/>
                  </a:lnTo>
                  <a:lnTo>
                    <a:pt x="3712701" y="4284656"/>
                  </a:lnTo>
                  <a:lnTo>
                    <a:pt x="3684769" y="4320030"/>
                  </a:lnTo>
                  <a:lnTo>
                    <a:pt x="3657269" y="4355756"/>
                  </a:lnTo>
                  <a:lnTo>
                    <a:pt x="3630203" y="4391831"/>
                  </a:lnTo>
                  <a:lnTo>
                    <a:pt x="3603576" y="4428250"/>
                  </a:lnTo>
                  <a:lnTo>
                    <a:pt x="3577392" y="4465010"/>
                  </a:lnTo>
                  <a:lnTo>
                    <a:pt x="3551655" y="4502107"/>
                  </a:lnTo>
                  <a:lnTo>
                    <a:pt x="3526368" y="4539537"/>
                  </a:lnTo>
                  <a:lnTo>
                    <a:pt x="3501535" y="4577295"/>
                  </a:lnTo>
                  <a:lnTo>
                    <a:pt x="3477161" y="4615379"/>
                  </a:lnTo>
                  <a:lnTo>
                    <a:pt x="3453250" y="4653784"/>
                  </a:lnTo>
                  <a:lnTo>
                    <a:pt x="3429804" y="4692505"/>
                  </a:lnTo>
                  <a:lnTo>
                    <a:pt x="3406829" y="4731540"/>
                  </a:lnTo>
                  <a:lnTo>
                    <a:pt x="3384328" y="4770884"/>
                  </a:lnTo>
                  <a:lnTo>
                    <a:pt x="3362305" y="4810534"/>
                  </a:lnTo>
                  <a:lnTo>
                    <a:pt x="3340764" y="4850485"/>
                  </a:lnTo>
                  <a:lnTo>
                    <a:pt x="3319709" y="4890733"/>
                  </a:lnTo>
                  <a:lnTo>
                    <a:pt x="3299144" y="4931275"/>
                  </a:lnTo>
                  <a:lnTo>
                    <a:pt x="3279072" y="4972106"/>
                  </a:lnTo>
                  <a:lnTo>
                    <a:pt x="3259499" y="5013224"/>
                  </a:lnTo>
                  <a:lnTo>
                    <a:pt x="3240426" y="5054623"/>
                  </a:lnTo>
                  <a:lnTo>
                    <a:pt x="3221860" y="5096300"/>
                  </a:lnTo>
                  <a:lnTo>
                    <a:pt x="3203803" y="5138251"/>
                  </a:lnTo>
                  <a:lnTo>
                    <a:pt x="3186259" y="5180471"/>
                  </a:lnTo>
                  <a:lnTo>
                    <a:pt x="3169232" y="5222958"/>
                  </a:lnTo>
                  <a:lnTo>
                    <a:pt x="3152727" y="5265708"/>
                  </a:lnTo>
                  <a:lnTo>
                    <a:pt x="3136747" y="5308715"/>
                  </a:lnTo>
                  <a:lnTo>
                    <a:pt x="3121296" y="5351977"/>
                  </a:lnTo>
                  <a:lnTo>
                    <a:pt x="3106378" y="5395489"/>
                  </a:lnTo>
                  <a:lnTo>
                    <a:pt x="3091997" y="5439247"/>
                  </a:lnTo>
                  <a:lnTo>
                    <a:pt x="3078157" y="5483248"/>
                  </a:lnTo>
                  <a:lnTo>
                    <a:pt x="3064861" y="5527488"/>
                  </a:lnTo>
                  <a:lnTo>
                    <a:pt x="3052115" y="5571962"/>
                  </a:lnTo>
                  <a:lnTo>
                    <a:pt x="3039921" y="5616667"/>
                  </a:lnTo>
                  <a:lnTo>
                    <a:pt x="3028283" y="5661599"/>
                  </a:lnTo>
                  <a:lnTo>
                    <a:pt x="3017206" y="5706754"/>
                  </a:lnTo>
                  <a:lnTo>
                    <a:pt x="3006693" y="5752128"/>
                  </a:lnTo>
                  <a:lnTo>
                    <a:pt x="2996749" y="5797717"/>
                  </a:lnTo>
                  <a:lnTo>
                    <a:pt x="2987377" y="5843517"/>
                  </a:lnTo>
                  <a:lnTo>
                    <a:pt x="2978582" y="5889524"/>
                  </a:lnTo>
                  <a:lnTo>
                    <a:pt x="2970366" y="5935734"/>
                  </a:lnTo>
                  <a:lnTo>
                    <a:pt x="2962734" y="5982144"/>
                  </a:lnTo>
                  <a:lnTo>
                    <a:pt x="2955691" y="6028749"/>
                  </a:lnTo>
                  <a:lnTo>
                    <a:pt x="2949239" y="6075546"/>
                  </a:lnTo>
                  <a:lnTo>
                    <a:pt x="2943383" y="6122531"/>
                  </a:lnTo>
                  <a:lnTo>
                    <a:pt x="2938127" y="6169699"/>
                  </a:lnTo>
                  <a:lnTo>
                    <a:pt x="2933474" y="6217046"/>
                  </a:lnTo>
                  <a:lnTo>
                    <a:pt x="2929429" y="6264570"/>
                  </a:lnTo>
                  <a:lnTo>
                    <a:pt x="2925996" y="6312265"/>
                  </a:lnTo>
                  <a:lnTo>
                    <a:pt x="2923178" y="6360129"/>
                  </a:lnTo>
                  <a:lnTo>
                    <a:pt x="2920980" y="6408156"/>
                  </a:lnTo>
                  <a:lnTo>
                    <a:pt x="2919404" y="6456343"/>
                  </a:lnTo>
                  <a:lnTo>
                    <a:pt x="2918456" y="6504687"/>
                  </a:lnTo>
                  <a:lnTo>
                    <a:pt x="2918139" y="6553183"/>
                  </a:lnTo>
                  <a:close/>
                </a:path>
              </a:pathLst>
            </a:custGeom>
            <a:solidFill>
              <a:srgbClr val="FFDE2A"/>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rgbClr val="000000"/>
                </a:solidFill>
                <a:latin typeface="Arial"/>
                <a:ea typeface="Arial"/>
                <a:cs typeface="Arial"/>
                <a:sym typeface="Arial"/>
              </a:endParaRPr>
            </a:p>
          </p:txBody>
        </p:sp>
      </p:grpSp>
      <p:sp>
        <p:nvSpPr>
          <p:cNvPr id="105" name="Google Shape;105;p16"/>
          <p:cNvSpPr txBox="1">
            <a:spLocks noGrp="1"/>
          </p:cNvSpPr>
          <p:nvPr>
            <p:ph type="body" idx="1"/>
          </p:nvPr>
        </p:nvSpPr>
        <p:spPr>
          <a:xfrm>
            <a:off x="4080303" y="1517452"/>
            <a:ext cx="4195800" cy="2838600"/>
          </a:xfrm>
          <a:prstGeom prst="rect">
            <a:avLst/>
          </a:prstGeom>
          <a:noFill/>
          <a:ln>
            <a:noFill/>
          </a:ln>
        </p:spPr>
        <p:txBody>
          <a:bodyPr spcFirstLastPara="1" wrap="square" lIns="0" tIns="82575" rIns="0" bIns="0" anchor="t" anchorCtr="0">
            <a:spAutoFit/>
          </a:bodyPr>
          <a:lstStyle/>
          <a:p>
            <a:pPr marL="0" lvl="0" indent="0" algn="l" rtl="0">
              <a:spcBef>
                <a:spcPts val="0"/>
              </a:spcBef>
              <a:spcAft>
                <a:spcPts val="0"/>
              </a:spcAft>
              <a:buClr>
                <a:schemeClr val="dk1"/>
              </a:buClr>
              <a:buSzPts val="1100"/>
              <a:buFont typeface="Arial"/>
              <a:buNone/>
            </a:pPr>
            <a:r>
              <a:rPr lang="en-US" sz="3600" b="1">
                <a:latin typeface="Lora"/>
                <a:ea typeface="Lora"/>
                <a:cs typeface="Lora"/>
                <a:sym typeface="Lora"/>
              </a:rPr>
              <a:t>Introduction to </a:t>
            </a:r>
            <a:r>
              <a:rPr lang="en-US" sz="3600" b="1">
                <a:highlight>
                  <a:srgbClr val="FFCD00"/>
                </a:highlight>
                <a:latin typeface="Lora"/>
                <a:ea typeface="Lora"/>
                <a:cs typeface="Lora"/>
                <a:sym typeface="Lora"/>
              </a:rPr>
              <a:t>Data Engineering</a:t>
            </a:r>
            <a:r>
              <a:rPr lang="en-US" sz="3600" b="1">
                <a:latin typeface="Lora"/>
                <a:ea typeface="Lora"/>
                <a:cs typeface="Lora"/>
                <a:sym typeface="Lora"/>
              </a:rPr>
              <a:t> </a:t>
            </a:r>
            <a:endParaRPr sz="3600" b="1">
              <a:latin typeface="Lora"/>
              <a:ea typeface="Lora"/>
              <a:cs typeface="Lora"/>
              <a:sym typeface="Lora"/>
            </a:endParaRPr>
          </a:p>
          <a:p>
            <a:pPr marL="0" lvl="0" indent="0" algn="l" rtl="0">
              <a:spcBef>
                <a:spcPts val="0"/>
              </a:spcBef>
              <a:spcAft>
                <a:spcPts val="0"/>
              </a:spcAft>
              <a:buClr>
                <a:schemeClr val="dk1"/>
              </a:buClr>
              <a:buSzPts val="1100"/>
              <a:buFont typeface="Arial"/>
              <a:buNone/>
            </a:pPr>
            <a:endParaRPr sz="3600" b="1">
              <a:latin typeface="Lora"/>
              <a:ea typeface="Lora"/>
              <a:cs typeface="Lora"/>
              <a:sym typeface="Lora"/>
            </a:endParaRPr>
          </a:p>
          <a:p>
            <a:pPr marL="0" lvl="0" indent="0" algn="l" rtl="0">
              <a:spcBef>
                <a:spcPts val="0"/>
              </a:spcBef>
              <a:spcAft>
                <a:spcPts val="0"/>
              </a:spcAft>
              <a:buClr>
                <a:schemeClr val="dk1"/>
              </a:buClr>
              <a:buSzPts val="1100"/>
              <a:buFont typeface="Arial"/>
              <a:buNone/>
            </a:pPr>
            <a:endParaRPr sz="3600" b="1">
              <a:latin typeface="Lora"/>
              <a:ea typeface="Lora"/>
              <a:cs typeface="Lora"/>
              <a:sym typeface="Lora"/>
            </a:endParaRPr>
          </a:p>
          <a:p>
            <a:pPr marL="0" marR="558800" lvl="0" indent="0" algn="l" rtl="0">
              <a:lnSpc>
                <a:spcPct val="115199"/>
              </a:lnSpc>
              <a:spcBef>
                <a:spcPts val="2400"/>
              </a:spcBef>
              <a:spcAft>
                <a:spcPts val="0"/>
              </a:spcAft>
              <a:buSzPts val="1800"/>
              <a:buNone/>
            </a:pPr>
            <a:r>
              <a:rPr lang="en-US" sz="1500">
                <a:latin typeface="Trebuchet MS"/>
                <a:ea typeface="Trebuchet MS"/>
                <a:cs typeface="Trebuchet MS"/>
                <a:sym typeface="Trebuchet MS"/>
              </a:rPr>
              <a:t>Kampus Merdeka, Day 1</a:t>
            </a:r>
            <a:endParaRPr sz="1500">
              <a:latin typeface="Trebuchet MS"/>
              <a:ea typeface="Trebuchet MS"/>
              <a:cs typeface="Trebuchet MS"/>
              <a:sym typeface="Trebuchet MS"/>
            </a:endParaRPr>
          </a:p>
        </p:txBody>
      </p:sp>
      <p:sp>
        <p:nvSpPr>
          <p:cNvPr id="106" name="Google Shape;106;p16"/>
          <p:cNvSpPr/>
          <p:nvPr/>
        </p:nvSpPr>
        <p:spPr>
          <a:xfrm>
            <a:off x="8210470" y="54582"/>
            <a:ext cx="843000" cy="8193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rgbClr val="000000"/>
              </a:solidFill>
              <a:latin typeface="Arial"/>
              <a:ea typeface="Arial"/>
              <a:cs typeface="Arial"/>
              <a:sym typeface="Arial"/>
            </a:endParaRPr>
          </a:p>
        </p:txBody>
      </p:sp>
      <p:sp>
        <p:nvSpPr>
          <p:cNvPr id="107" name="Google Shape;107;p16"/>
          <p:cNvSpPr txBox="1">
            <a:spLocks noGrp="1"/>
          </p:cNvSpPr>
          <p:nvPr>
            <p:ph type="sldNum" idx="12"/>
          </p:nvPr>
        </p:nvSpPr>
        <p:spPr>
          <a:xfrm>
            <a:off x="6554339" y="4768735"/>
            <a:ext cx="2133900" cy="273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a:t>
            </a:fld>
            <a:endParaRPr/>
          </a:p>
        </p:txBody>
      </p:sp>
      <p:pic>
        <p:nvPicPr>
          <p:cNvPr id="108" name="Google Shape;108;p16"/>
          <p:cNvPicPr preferRelativeResize="0"/>
          <p:nvPr/>
        </p:nvPicPr>
        <p:blipFill>
          <a:blip r:embed="rId4">
            <a:alphaModFix/>
          </a:blip>
          <a:stretch>
            <a:fillRect/>
          </a:stretch>
        </p:blipFill>
        <p:spPr>
          <a:xfrm>
            <a:off x="3996375" y="186888"/>
            <a:ext cx="1041050" cy="554676"/>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Shape 341"/>
        <p:cNvGrpSpPr/>
        <p:nvPr/>
      </p:nvGrpSpPr>
      <p:grpSpPr>
        <a:xfrm>
          <a:off x="0" y="0"/>
          <a:ext cx="0" cy="0"/>
          <a:chOff x="0" y="0"/>
          <a:chExt cx="0" cy="0"/>
        </a:xfrm>
      </p:grpSpPr>
      <p:sp>
        <p:nvSpPr>
          <p:cNvPr id="342" name="Google Shape;342;p36"/>
          <p:cNvSpPr/>
          <p:nvPr/>
        </p:nvSpPr>
        <p:spPr>
          <a:xfrm>
            <a:off x="0" y="0"/>
            <a:ext cx="3961765" cy="5143500"/>
          </a:xfrm>
          <a:custGeom>
            <a:avLst/>
            <a:gdLst/>
            <a:ahLst/>
            <a:cxnLst/>
            <a:rect l="l" t="t" r="r" b="b"/>
            <a:pathLst>
              <a:path w="7923530" h="10287000" extrusionOk="0">
                <a:moveTo>
                  <a:pt x="5668530" y="10287000"/>
                </a:moveTo>
                <a:lnTo>
                  <a:pt x="0" y="10287000"/>
                </a:lnTo>
                <a:lnTo>
                  <a:pt x="0" y="0"/>
                </a:lnTo>
                <a:lnTo>
                  <a:pt x="5209055" y="0"/>
                </a:lnTo>
                <a:lnTo>
                  <a:pt x="5217529" y="6124"/>
                </a:lnTo>
                <a:lnTo>
                  <a:pt x="5260930" y="38040"/>
                </a:lnTo>
                <a:lnTo>
                  <a:pt x="5304069" y="70310"/>
                </a:lnTo>
                <a:lnTo>
                  <a:pt x="5346938" y="102927"/>
                </a:lnTo>
                <a:lnTo>
                  <a:pt x="5389536" y="135891"/>
                </a:lnTo>
                <a:lnTo>
                  <a:pt x="5431862" y="169203"/>
                </a:lnTo>
                <a:lnTo>
                  <a:pt x="5473915" y="202862"/>
                </a:lnTo>
                <a:lnTo>
                  <a:pt x="5515692" y="236869"/>
                </a:lnTo>
                <a:lnTo>
                  <a:pt x="5557200" y="271217"/>
                </a:lnTo>
                <a:lnTo>
                  <a:pt x="5598419" y="305898"/>
                </a:lnTo>
                <a:lnTo>
                  <a:pt x="5639350" y="340913"/>
                </a:lnTo>
                <a:lnTo>
                  <a:pt x="5679993" y="376261"/>
                </a:lnTo>
                <a:lnTo>
                  <a:pt x="5720349" y="411943"/>
                </a:lnTo>
                <a:lnTo>
                  <a:pt x="5760420" y="447959"/>
                </a:lnTo>
                <a:lnTo>
                  <a:pt x="5800185" y="484301"/>
                </a:lnTo>
                <a:lnTo>
                  <a:pt x="5839650" y="520962"/>
                </a:lnTo>
                <a:lnTo>
                  <a:pt x="5878813" y="557943"/>
                </a:lnTo>
                <a:lnTo>
                  <a:pt x="5917674" y="595244"/>
                </a:lnTo>
                <a:lnTo>
                  <a:pt x="5956230" y="632863"/>
                </a:lnTo>
                <a:lnTo>
                  <a:pt x="5994480" y="670802"/>
                </a:lnTo>
                <a:lnTo>
                  <a:pt x="6032417" y="709052"/>
                </a:lnTo>
                <a:lnTo>
                  <a:pt x="6070035" y="747607"/>
                </a:lnTo>
                <a:lnTo>
                  <a:pt x="6107333" y="786465"/>
                </a:lnTo>
                <a:lnTo>
                  <a:pt x="6144313" y="825627"/>
                </a:lnTo>
                <a:lnTo>
                  <a:pt x="6180976" y="865093"/>
                </a:lnTo>
                <a:lnTo>
                  <a:pt x="6217321" y="904863"/>
                </a:lnTo>
                <a:lnTo>
                  <a:pt x="6253331" y="944928"/>
                </a:lnTo>
                <a:lnTo>
                  <a:pt x="6289011" y="985281"/>
                </a:lnTo>
                <a:lnTo>
                  <a:pt x="6324360" y="1025922"/>
                </a:lnTo>
                <a:lnTo>
                  <a:pt x="6359378" y="1066851"/>
                </a:lnTo>
                <a:lnTo>
                  <a:pt x="6394063" y="1108069"/>
                </a:lnTo>
                <a:lnTo>
                  <a:pt x="6428416" y="1149575"/>
                </a:lnTo>
                <a:lnTo>
                  <a:pt x="6462417" y="1191359"/>
                </a:lnTo>
                <a:lnTo>
                  <a:pt x="6496075" y="1233414"/>
                </a:lnTo>
                <a:lnTo>
                  <a:pt x="6529387" y="1275741"/>
                </a:lnTo>
                <a:lnTo>
                  <a:pt x="6562353" y="1318338"/>
                </a:lnTo>
                <a:lnTo>
                  <a:pt x="6594970" y="1361206"/>
                </a:lnTo>
                <a:lnTo>
                  <a:pt x="6627237" y="1404344"/>
                </a:lnTo>
                <a:lnTo>
                  <a:pt x="6659149" y="1447746"/>
                </a:lnTo>
                <a:lnTo>
                  <a:pt x="6690702" y="1491404"/>
                </a:lnTo>
                <a:lnTo>
                  <a:pt x="6721894" y="1535317"/>
                </a:lnTo>
                <a:lnTo>
                  <a:pt x="6752726" y="1579483"/>
                </a:lnTo>
                <a:lnTo>
                  <a:pt x="6783199" y="1623898"/>
                </a:lnTo>
                <a:lnTo>
                  <a:pt x="6813311" y="1668562"/>
                </a:lnTo>
                <a:lnTo>
                  <a:pt x="6843059" y="1713480"/>
                </a:lnTo>
                <a:lnTo>
                  <a:pt x="6872437" y="1758635"/>
                </a:lnTo>
                <a:lnTo>
                  <a:pt x="6901443" y="1804025"/>
                </a:lnTo>
                <a:lnTo>
                  <a:pt x="6930076" y="1849650"/>
                </a:lnTo>
                <a:lnTo>
                  <a:pt x="6958334" y="1895509"/>
                </a:lnTo>
                <a:lnTo>
                  <a:pt x="6986217" y="1941602"/>
                </a:lnTo>
                <a:lnTo>
                  <a:pt x="7013721" y="1987930"/>
                </a:lnTo>
                <a:lnTo>
                  <a:pt x="7040846" y="2034470"/>
                </a:lnTo>
                <a:lnTo>
                  <a:pt x="7067589" y="2081226"/>
                </a:lnTo>
                <a:lnTo>
                  <a:pt x="7093948" y="2128200"/>
                </a:lnTo>
                <a:lnTo>
                  <a:pt x="7119921" y="2175392"/>
                </a:lnTo>
                <a:lnTo>
                  <a:pt x="7145505" y="2222807"/>
                </a:lnTo>
                <a:lnTo>
                  <a:pt x="7170710" y="2270420"/>
                </a:lnTo>
                <a:lnTo>
                  <a:pt x="7195520" y="2318234"/>
                </a:lnTo>
                <a:lnTo>
                  <a:pt x="7219935" y="2366247"/>
                </a:lnTo>
                <a:lnTo>
                  <a:pt x="7243955" y="2414457"/>
                </a:lnTo>
                <a:lnTo>
                  <a:pt x="7267579" y="2462864"/>
                </a:lnTo>
                <a:lnTo>
                  <a:pt x="7290809" y="2511465"/>
                </a:lnTo>
                <a:lnTo>
                  <a:pt x="7313650" y="2560264"/>
                </a:lnTo>
                <a:lnTo>
                  <a:pt x="7336085" y="2609239"/>
                </a:lnTo>
                <a:lnTo>
                  <a:pt x="7358114" y="2658391"/>
                </a:lnTo>
                <a:lnTo>
                  <a:pt x="7379740" y="2707722"/>
                </a:lnTo>
                <a:lnTo>
                  <a:pt x="7400963" y="2757230"/>
                </a:lnTo>
                <a:lnTo>
                  <a:pt x="7421785" y="2806918"/>
                </a:lnTo>
                <a:lnTo>
                  <a:pt x="7442192" y="2856775"/>
                </a:lnTo>
                <a:lnTo>
                  <a:pt x="7462192" y="2906791"/>
                </a:lnTo>
                <a:lnTo>
                  <a:pt x="7481785" y="2956966"/>
                </a:lnTo>
                <a:lnTo>
                  <a:pt x="7500967" y="3007301"/>
                </a:lnTo>
                <a:lnTo>
                  <a:pt x="7519736" y="3057797"/>
                </a:lnTo>
                <a:lnTo>
                  <a:pt x="7538091" y="3108455"/>
                </a:lnTo>
                <a:lnTo>
                  <a:pt x="7556029" y="3159251"/>
                </a:lnTo>
                <a:lnTo>
                  <a:pt x="7573550" y="3210187"/>
                </a:lnTo>
                <a:lnTo>
                  <a:pt x="7590654" y="3261262"/>
                </a:lnTo>
                <a:lnTo>
                  <a:pt x="7607341" y="3312475"/>
                </a:lnTo>
                <a:lnTo>
                  <a:pt x="7623611" y="3363826"/>
                </a:lnTo>
                <a:lnTo>
                  <a:pt x="7639464" y="3415313"/>
                </a:lnTo>
                <a:lnTo>
                  <a:pt x="7654895" y="3466928"/>
                </a:lnTo>
                <a:lnTo>
                  <a:pt x="7669901" y="3518661"/>
                </a:lnTo>
                <a:lnTo>
                  <a:pt x="7684481" y="3570513"/>
                </a:lnTo>
                <a:lnTo>
                  <a:pt x="7698635" y="3622483"/>
                </a:lnTo>
                <a:lnTo>
                  <a:pt x="7712364" y="3674572"/>
                </a:lnTo>
                <a:lnTo>
                  <a:pt x="7725666" y="3726779"/>
                </a:lnTo>
                <a:lnTo>
                  <a:pt x="7738541" y="3779094"/>
                </a:lnTo>
                <a:lnTo>
                  <a:pt x="7750985" y="3831505"/>
                </a:lnTo>
                <a:lnTo>
                  <a:pt x="7763000" y="3884011"/>
                </a:lnTo>
                <a:lnTo>
                  <a:pt x="7774584" y="3936611"/>
                </a:lnTo>
                <a:lnTo>
                  <a:pt x="7785738" y="3989304"/>
                </a:lnTo>
                <a:lnTo>
                  <a:pt x="7796461" y="4042091"/>
                </a:lnTo>
                <a:lnTo>
                  <a:pt x="7806755" y="4094974"/>
                </a:lnTo>
                <a:lnTo>
                  <a:pt x="7816616" y="4147932"/>
                </a:lnTo>
                <a:lnTo>
                  <a:pt x="7826045" y="4200965"/>
                </a:lnTo>
                <a:lnTo>
                  <a:pt x="7835039" y="4254072"/>
                </a:lnTo>
                <a:lnTo>
                  <a:pt x="7843597" y="4307254"/>
                </a:lnTo>
                <a:lnTo>
                  <a:pt x="7851717" y="4360511"/>
                </a:lnTo>
                <a:lnTo>
                  <a:pt x="7859401" y="4413842"/>
                </a:lnTo>
                <a:lnTo>
                  <a:pt x="7866650" y="4467223"/>
                </a:lnTo>
                <a:lnTo>
                  <a:pt x="7873462" y="4520655"/>
                </a:lnTo>
                <a:lnTo>
                  <a:pt x="7879838" y="4574140"/>
                </a:lnTo>
                <a:lnTo>
                  <a:pt x="7885776" y="4627680"/>
                </a:lnTo>
                <a:lnTo>
                  <a:pt x="7891276" y="4681274"/>
                </a:lnTo>
                <a:lnTo>
                  <a:pt x="7896337" y="4734904"/>
                </a:lnTo>
                <a:lnTo>
                  <a:pt x="7900959" y="4788570"/>
                </a:lnTo>
                <a:lnTo>
                  <a:pt x="7905143" y="4842272"/>
                </a:lnTo>
                <a:lnTo>
                  <a:pt x="7908887" y="4896006"/>
                </a:lnTo>
                <a:lnTo>
                  <a:pt x="7912192" y="4949772"/>
                </a:lnTo>
                <a:lnTo>
                  <a:pt x="7915059" y="5003565"/>
                </a:lnTo>
                <a:lnTo>
                  <a:pt x="7917484" y="5057390"/>
                </a:lnTo>
                <a:lnTo>
                  <a:pt x="7919467" y="5111224"/>
                </a:lnTo>
                <a:lnTo>
                  <a:pt x="7921008" y="5165067"/>
                </a:lnTo>
                <a:lnTo>
                  <a:pt x="7922107" y="5218918"/>
                </a:lnTo>
                <a:lnTo>
                  <a:pt x="7922767" y="5272778"/>
                </a:lnTo>
                <a:lnTo>
                  <a:pt x="7922986" y="5326647"/>
                </a:lnTo>
                <a:lnTo>
                  <a:pt x="7922767" y="5380516"/>
                </a:lnTo>
                <a:lnTo>
                  <a:pt x="7922107" y="5434376"/>
                </a:lnTo>
                <a:lnTo>
                  <a:pt x="7921008" y="5488227"/>
                </a:lnTo>
                <a:lnTo>
                  <a:pt x="7919467" y="5542069"/>
                </a:lnTo>
                <a:lnTo>
                  <a:pt x="7917484" y="5595903"/>
                </a:lnTo>
                <a:lnTo>
                  <a:pt x="7915059" y="5649728"/>
                </a:lnTo>
                <a:lnTo>
                  <a:pt x="7912192" y="5703522"/>
                </a:lnTo>
                <a:lnTo>
                  <a:pt x="7908887" y="5757287"/>
                </a:lnTo>
                <a:lnTo>
                  <a:pt x="7905143" y="5811022"/>
                </a:lnTo>
                <a:lnTo>
                  <a:pt x="7900959" y="5864723"/>
                </a:lnTo>
                <a:lnTo>
                  <a:pt x="7896337" y="5918390"/>
                </a:lnTo>
                <a:lnTo>
                  <a:pt x="7891276" y="5972019"/>
                </a:lnTo>
                <a:lnTo>
                  <a:pt x="7885776" y="6025614"/>
                </a:lnTo>
                <a:lnTo>
                  <a:pt x="7879838" y="6079153"/>
                </a:lnTo>
                <a:lnTo>
                  <a:pt x="7873462" y="6132638"/>
                </a:lnTo>
                <a:lnTo>
                  <a:pt x="7866650" y="6186070"/>
                </a:lnTo>
                <a:lnTo>
                  <a:pt x="7859401" y="6239451"/>
                </a:lnTo>
                <a:lnTo>
                  <a:pt x="7851717" y="6292783"/>
                </a:lnTo>
                <a:lnTo>
                  <a:pt x="7843597" y="6346039"/>
                </a:lnTo>
                <a:lnTo>
                  <a:pt x="7835039" y="6399221"/>
                </a:lnTo>
                <a:lnTo>
                  <a:pt x="7826045" y="6452328"/>
                </a:lnTo>
                <a:lnTo>
                  <a:pt x="7816616" y="6505361"/>
                </a:lnTo>
                <a:lnTo>
                  <a:pt x="7806755" y="6558319"/>
                </a:lnTo>
                <a:lnTo>
                  <a:pt x="7796461" y="6611202"/>
                </a:lnTo>
                <a:lnTo>
                  <a:pt x="7785738" y="6663989"/>
                </a:lnTo>
                <a:lnTo>
                  <a:pt x="7774584" y="6716683"/>
                </a:lnTo>
                <a:lnTo>
                  <a:pt x="7763000" y="6769283"/>
                </a:lnTo>
                <a:lnTo>
                  <a:pt x="7750985" y="6821789"/>
                </a:lnTo>
                <a:lnTo>
                  <a:pt x="7738541" y="6874199"/>
                </a:lnTo>
                <a:lnTo>
                  <a:pt x="7725666" y="6926514"/>
                </a:lnTo>
                <a:lnTo>
                  <a:pt x="7712364" y="6978722"/>
                </a:lnTo>
                <a:lnTo>
                  <a:pt x="7698635" y="7030810"/>
                </a:lnTo>
                <a:lnTo>
                  <a:pt x="7684481" y="7082781"/>
                </a:lnTo>
                <a:lnTo>
                  <a:pt x="7669901" y="7134633"/>
                </a:lnTo>
                <a:lnTo>
                  <a:pt x="7654895" y="7186366"/>
                </a:lnTo>
                <a:lnTo>
                  <a:pt x="7639464" y="7237981"/>
                </a:lnTo>
                <a:lnTo>
                  <a:pt x="7623611" y="7289468"/>
                </a:lnTo>
                <a:lnTo>
                  <a:pt x="7607341" y="7340819"/>
                </a:lnTo>
                <a:lnTo>
                  <a:pt x="7590654" y="7392032"/>
                </a:lnTo>
                <a:lnTo>
                  <a:pt x="7573550" y="7443106"/>
                </a:lnTo>
                <a:lnTo>
                  <a:pt x="7556029" y="7494042"/>
                </a:lnTo>
                <a:lnTo>
                  <a:pt x="7538091" y="7544838"/>
                </a:lnTo>
                <a:lnTo>
                  <a:pt x="7519738" y="7595496"/>
                </a:lnTo>
                <a:lnTo>
                  <a:pt x="7500973" y="7645992"/>
                </a:lnTo>
                <a:lnTo>
                  <a:pt x="7481795" y="7696328"/>
                </a:lnTo>
                <a:lnTo>
                  <a:pt x="7462204" y="7746503"/>
                </a:lnTo>
                <a:lnTo>
                  <a:pt x="7442201" y="7796518"/>
                </a:lnTo>
                <a:lnTo>
                  <a:pt x="7421785" y="7846375"/>
                </a:lnTo>
                <a:lnTo>
                  <a:pt x="7400963" y="7896063"/>
                </a:lnTo>
                <a:lnTo>
                  <a:pt x="7379740" y="7945572"/>
                </a:lnTo>
                <a:lnTo>
                  <a:pt x="7358114" y="7994902"/>
                </a:lnTo>
                <a:lnTo>
                  <a:pt x="7336085" y="8044054"/>
                </a:lnTo>
                <a:lnTo>
                  <a:pt x="7313650" y="8093030"/>
                </a:lnTo>
                <a:lnTo>
                  <a:pt x="7290809" y="8141829"/>
                </a:lnTo>
                <a:lnTo>
                  <a:pt x="7267579" y="8190430"/>
                </a:lnTo>
                <a:lnTo>
                  <a:pt x="7243955" y="8238836"/>
                </a:lnTo>
                <a:lnTo>
                  <a:pt x="7219935" y="8287047"/>
                </a:lnTo>
                <a:lnTo>
                  <a:pt x="7195520" y="8335060"/>
                </a:lnTo>
                <a:lnTo>
                  <a:pt x="7170710" y="8382874"/>
                </a:lnTo>
                <a:lnTo>
                  <a:pt x="7145505" y="8430487"/>
                </a:lnTo>
                <a:lnTo>
                  <a:pt x="7119921" y="8477892"/>
                </a:lnTo>
                <a:lnTo>
                  <a:pt x="7093948" y="8525082"/>
                </a:lnTo>
                <a:lnTo>
                  <a:pt x="7067589" y="8572057"/>
                </a:lnTo>
                <a:lnTo>
                  <a:pt x="7040846" y="8618817"/>
                </a:lnTo>
                <a:lnTo>
                  <a:pt x="7013721" y="8665362"/>
                </a:lnTo>
                <a:lnTo>
                  <a:pt x="6986217" y="8711692"/>
                </a:lnTo>
                <a:lnTo>
                  <a:pt x="6958334" y="8757784"/>
                </a:lnTo>
                <a:lnTo>
                  <a:pt x="6930076" y="8803644"/>
                </a:lnTo>
                <a:lnTo>
                  <a:pt x="6901443" y="8849269"/>
                </a:lnTo>
                <a:lnTo>
                  <a:pt x="6872437" y="8894659"/>
                </a:lnTo>
                <a:lnTo>
                  <a:pt x="6843059" y="8939814"/>
                </a:lnTo>
                <a:lnTo>
                  <a:pt x="6813311" y="8984732"/>
                </a:lnTo>
                <a:lnTo>
                  <a:pt x="6783199" y="9029395"/>
                </a:lnTo>
                <a:lnTo>
                  <a:pt x="6752726" y="9073811"/>
                </a:lnTo>
                <a:lnTo>
                  <a:pt x="6721894" y="9117976"/>
                </a:lnTo>
                <a:lnTo>
                  <a:pt x="6690702" y="9161889"/>
                </a:lnTo>
                <a:lnTo>
                  <a:pt x="6659149" y="9205548"/>
                </a:lnTo>
                <a:lnTo>
                  <a:pt x="6627237" y="9248949"/>
                </a:lnTo>
                <a:lnTo>
                  <a:pt x="6594970" y="9292087"/>
                </a:lnTo>
                <a:lnTo>
                  <a:pt x="6562353" y="9334956"/>
                </a:lnTo>
                <a:lnTo>
                  <a:pt x="6529387" y="9377555"/>
                </a:lnTo>
                <a:lnTo>
                  <a:pt x="6496075" y="9419881"/>
                </a:lnTo>
                <a:lnTo>
                  <a:pt x="6462417" y="9461934"/>
                </a:lnTo>
                <a:lnTo>
                  <a:pt x="6428416" y="9503711"/>
                </a:lnTo>
                <a:lnTo>
                  <a:pt x="6394063" y="9545219"/>
                </a:lnTo>
                <a:lnTo>
                  <a:pt x="6359378" y="9586438"/>
                </a:lnTo>
                <a:lnTo>
                  <a:pt x="6324360" y="9627369"/>
                </a:lnTo>
                <a:lnTo>
                  <a:pt x="6289011" y="9668012"/>
                </a:lnTo>
                <a:lnTo>
                  <a:pt x="6253331" y="9708368"/>
                </a:lnTo>
                <a:lnTo>
                  <a:pt x="6217321" y="9748438"/>
                </a:lnTo>
                <a:lnTo>
                  <a:pt x="6180976" y="9788203"/>
                </a:lnTo>
                <a:lnTo>
                  <a:pt x="6144313" y="9827668"/>
                </a:lnTo>
                <a:lnTo>
                  <a:pt x="6107333" y="9866832"/>
                </a:lnTo>
                <a:lnTo>
                  <a:pt x="6070035" y="9905692"/>
                </a:lnTo>
                <a:lnTo>
                  <a:pt x="6032417" y="9944249"/>
                </a:lnTo>
                <a:lnTo>
                  <a:pt x="5994480" y="9982499"/>
                </a:lnTo>
                <a:lnTo>
                  <a:pt x="5956230" y="10020436"/>
                </a:lnTo>
                <a:lnTo>
                  <a:pt x="5917674" y="10058054"/>
                </a:lnTo>
                <a:lnTo>
                  <a:pt x="5878813" y="10095352"/>
                </a:lnTo>
                <a:lnTo>
                  <a:pt x="5839650" y="10132332"/>
                </a:lnTo>
                <a:lnTo>
                  <a:pt x="5800185" y="10168994"/>
                </a:lnTo>
                <a:lnTo>
                  <a:pt x="5760420" y="10205340"/>
                </a:lnTo>
                <a:lnTo>
                  <a:pt x="5720349" y="10241350"/>
                </a:lnTo>
                <a:lnTo>
                  <a:pt x="5679993" y="10277030"/>
                </a:lnTo>
                <a:lnTo>
                  <a:pt x="5668530" y="10287000"/>
                </a:lnTo>
                <a:close/>
              </a:path>
            </a:pathLst>
          </a:custGeom>
          <a:solidFill>
            <a:srgbClr val="F08B33"/>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rgbClr val="000000"/>
              </a:solidFill>
              <a:latin typeface="Arial"/>
              <a:ea typeface="Arial"/>
              <a:cs typeface="Arial"/>
              <a:sym typeface="Arial"/>
            </a:endParaRPr>
          </a:p>
        </p:txBody>
      </p:sp>
      <p:sp>
        <p:nvSpPr>
          <p:cNvPr id="343" name="Google Shape;343;p36"/>
          <p:cNvSpPr txBox="1"/>
          <p:nvPr/>
        </p:nvSpPr>
        <p:spPr>
          <a:xfrm>
            <a:off x="5309413" y="918702"/>
            <a:ext cx="106500" cy="314400"/>
          </a:xfrm>
          <a:prstGeom prst="rect">
            <a:avLst/>
          </a:prstGeom>
          <a:noFill/>
          <a:ln>
            <a:noFill/>
          </a:ln>
        </p:spPr>
        <p:txBody>
          <a:bodyPr spcFirstLastPara="1" wrap="square" lIns="0" tIns="6350" rIns="0" bIns="0" anchor="t" anchorCtr="0">
            <a:spAutoFit/>
          </a:bodyPr>
          <a:lstStyle/>
          <a:p>
            <a:pPr marL="1270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FFFFFF"/>
                </a:solidFill>
                <a:latin typeface="Georgia"/>
                <a:ea typeface="Georgia"/>
                <a:cs typeface="Georgia"/>
                <a:sym typeface="Georgia"/>
              </a:rPr>
              <a:t>1</a:t>
            </a:r>
            <a:endParaRPr sz="2000" b="0" i="0" u="none" strike="noStrike" cap="none">
              <a:solidFill>
                <a:srgbClr val="000000"/>
              </a:solidFill>
              <a:latin typeface="Georgia"/>
              <a:ea typeface="Georgia"/>
              <a:cs typeface="Georgia"/>
              <a:sym typeface="Georgia"/>
            </a:endParaRPr>
          </a:p>
        </p:txBody>
      </p:sp>
      <p:sp>
        <p:nvSpPr>
          <p:cNvPr id="344" name="Google Shape;344;p36"/>
          <p:cNvSpPr/>
          <p:nvPr/>
        </p:nvSpPr>
        <p:spPr>
          <a:xfrm>
            <a:off x="8550655" y="4564207"/>
            <a:ext cx="594900" cy="5808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rgbClr val="000000"/>
              </a:solidFill>
              <a:latin typeface="Arial"/>
              <a:ea typeface="Arial"/>
              <a:cs typeface="Arial"/>
              <a:sym typeface="Arial"/>
            </a:endParaRPr>
          </a:p>
        </p:txBody>
      </p:sp>
      <p:sp>
        <p:nvSpPr>
          <p:cNvPr id="345" name="Google Shape;345;p36"/>
          <p:cNvSpPr txBox="1">
            <a:spLocks noGrp="1"/>
          </p:cNvSpPr>
          <p:nvPr>
            <p:ph type="sldNum" idx="12"/>
          </p:nvPr>
        </p:nvSpPr>
        <p:spPr>
          <a:xfrm>
            <a:off x="6584814" y="4784920"/>
            <a:ext cx="2103300" cy="138600"/>
          </a:xfrm>
          <a:prstGeom prst="rect">
            <a:avLst/>
          </a:prstGeom>
        </p:spPr>
        <p:txBody>
          <a:bodyPr spcFirstLastPara="1" wrap="square" lIns="0" tIns="0" rIns="0" bIns="0" anchor="t" anchorCtr="0">
            <a:spAutoFit/>
          </a:bodyPr>
          <a:lstStyle/>
          <a:p>
            <a:pPr marL="0" lvl="0" indent="0" algn="r" rtl="0">
              <a:spcBef>
                <a:spcPts val="0"/>
              </a:spcBef>
              <a:spcAft>
                <a:spcPts val="0"/>
              </a:spcAft>
              <a:buNone/>
            </a:pPr>
            <a:fld id="{00000000-1234-1234-1234-123412341234}" type="slidenum">
              <a:rPr lang="en-US"/>
              <a:t>10</a:t>
            </a:fld>
            <a:endParaRPr/>
          </a:p>
        </p:txBody>
      </p:sp>
      <p:pic>
        <p:nvPicPr>
          <p:cNvPr id="346" name="Google Shape;346;p36"/>
          <p:cNvPicPr preferRelativeResize="0"/>
          <p:nvPr/>
        </p:nvPicPr>
        <p:blipFill rotWithShape="1">
          <a:blip r:embed="rId4">
            <a:alphaModFix/>
          </a:blip>
          <a:srcRect b="10346"/>
          <a:stretch/>
        </p:blipFill>
        <p:spPr>
          <a:xfrm>
            <a:off x="153738" y="878850"/>
            <a:ext cx="3654300" cy="3654300"/>
          </a:xfrm>
          <a:prstGeom prst="ellipse">
            <a:avLst/>
          </a:prstGeom>
          <a:noFill/>
          <a:ln>
            <a:noFill/>
          </a:ln>
        </p:spPr>
      </p:pic>
      <p:sp>
        <p:nvSpPr>
          <p:cNvPr id="347" name="Google Shape;347;p36"/>
          <p:cNvSpPr/>
          <p:nvPr/>
        </p:nvSpPr>
        <p:spPr>
          <a:xfrm>
            <a:off x="320600" y="736700"/>
            <a:ext cx="790200" cy="790200"/>
          </a:xfrm>
          <a:prstGeom prst="ellipse">
            <a:avLst/>
          </a:prstGeom>
          <a:solidFill>
            <a:srgbClr val="47C4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000"/>
              <a:t>~2014</a:t>
            </a:r>
            <a:endParaRPr sz="1000"/>
          </a:p>
        </p:txBody>
      </p:sp>
      <p:sp>
        <p:nvSpPr>
          <p:cNvPr id="348" name="Google Shape;348;p36"/>
          <p:cNvSpPr txBox="1"/>
          <p:nvPr/>
        </p:nvSpPr>
        <p:spPr>
          <a:xfrm>
            <a:off x="4361975" y="660825"/>
            <a:ext cx="4173000" cy="3654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000" b="1">
                <a:solidFill>
                  <a:schemeClr val="dk1"/>
                </a:solidFill>
                <a:latin typeface="Lora"/>
                <a:ea typeface="Lora"/>
                <a:cs typeface="Lora"/>
                <a:sym typeface="Lora"/>
              </a:rPr>
              <a:t>Makna sebenarnya </a:t>
            </a:r>
            <a:r>
              <a:rPr lang="en-US" sz="2000" b="1">
                <a:solidFill>
                  <a:schemeClr val="dk1"/>
                </a:solidFill>
                <a:highlight>
                  <a:srgbClr val="47C4B6"/>
                </a:highlight>
                <a:latin typeface="Lora"/>
                <a:ea typeface="Lora"/>
                <a:cs typeface="Lora"/>
                <a:sym typeface="Lora"/>
              </a:rPr>
              <a:t>“Unified”</a:t>
            </a:r>
            <a:endParaRPr sz="2000" b="1">
              <a:solidFill>
                <a:schemeClr val="dk1"/>
              </a:solidFill>
              <a:highlight>
                <a:srgbClr val="47C4B6"/>
              </a:highlight>
              <a:latin typeface="Lora"/>
              <a:ea typeface="Lora"/>
              <a:cs typeface="Lora"/>
              <a:sym typeface="Lora"/>
            </a:endParaRPr>
          </a:p>
          <a:p>
            <a:pPr marL="457200" lvl="0" indent="-355600" algn="l" rtl="0">
              <a:spcBef>
                <a:spcPts val="600"/>
              </a:spcBef>
              <a:spcAft>
                <a:spcPts val="0"/>
              </a:spcAft>
              <a:buClr>
                <a:srgbClr val="47C4B6"/>
              </a:buClr>
              <a:buSzPts val="2000"/>
              <a:buFont typeface="Quattrocento Sans"/>
              <a:buChar char="-"/>
            </a:pPr>
            <a:r>
              <a:rPr lang="en-US" sz="2000">
                <a:solidFill>
                  <a:schemeClr val="dk1"/>
                </a:solidFill>
                <a:latin typeface="Quattrocento Sans"/>
                <a:ea typeface="Quattrocento Sans"/>
                <a:cs typeface="Quattrocento Sans"/>
                <a:sym typeface="Quattrocento Sans"/>
              </a:rPr>
              <a:t>MapReduce takes a quite complex engineering challenge</a:t>
            </a:r>
            <a:endParaRPr sz="2000">
              <a:solidFill>
                <a:schemeClr val="dk1"/>
              </a:solidFill>
              <a:latin typeface="Quattrocento Sans"/>
              <a:ea typeface="Quattrocento Sans"/>
              <a:cs typeface="Quattrocento Sans"/>
              <a:sym typeface="Quattrocento Sans"/>
            </a:endParaRPr>
          </a:p>
          <a:p>
            <a:pPr marL="457200" lvl="0" indent="-355600" algn="l" rtl="0">
              <a:spcBef>
                <a:spcPts val="0"/>
              </a:spcBef>
              <a:spcAft>
                <a:spcPts val="0"/>
              </a:spcAft>
              <a:buClr>
                <a:srgbClr val="47C4B6"/>
              </a:buClr>
              <a:buSzPts val="2000"/>
              <a:buFont typeface="Quattrocento Sans"/>
              <a:buChar char="-"/>
            </a:pPr>
            <a:r>
              <a:rPr lang="en-US" sz="2000">
                <a:solidFill>
                  <a:schemeClr val="dk1"/>
                </a:solidFill>
                <a:latin typeface="Quattrocento Sans"/>
                <a:ea typeface="Quattrocento Sans"/>
                <a:cs typeface="Quattrocento Sans"/>
                <a:sym typeface="Quattrocento Sans"/>
              </a:rPr>
              <a:t>So many ‘specialized’ skills needed</a:t>
            </a:r>
            <a:endParaRPr sz="2000">
              <a:solidFill>
                <a:schemeClr val="dk1"/>
              </a:solidFill>
              <a:latin typeface="Quattrocento Sans"/>
              <a:ea typeface="Quattrocento Sans"/>
              <a:cs typeface="Quattrocento Sans"/>
              <a:sym typeface="Quattrocento Sans"/>
            </a:endParaRPr>
          </a:p>
          <a:p>
            <a:pPr marL="457200" lvl="0" indent="-355600" algn="l" rtl="0">
              <a:spcBef>
                <a:spcPts val="0"/>
              </a:spcBef>
              <a:spcAft>
                <a:spcPts val="0"/>
              </a:spcAft>
              <a:buClr>
                <a:srgbClr val="47C4B6"/>
              </a:buClr>
              <a:buSzPts val="2000"/>
              <a:buFont typeface="Quattrocento Sans"/>
              <a:buChar char="-"/>
            </a:pPr>
            <a:r>
              <a:rPr lang="en-US" sz="2000">
                <a:solidFill>
                  <a:schemeClr val="dk1"/>
                </a:solidFill>
                <a:latin typeface="Quattrocento Sans"/>
                <a:ea typeface="Quattrocento Sans"/>
                <a:cs typeface="Quattrocento Sans"/>
                <a:sym typeface="Quattrocento Sans"/>
              </a:rPr>
              <a:t>Integration between those open-sources is ‘hard’</a:t>
            </a:r>
            <a:endParaRPr sz="2000">
              <a:solidFill>
                <a:schemeClr val="dk1"/>
              </a:solidFill>
              <a:latin typeface="Quattrocento Sans"/>
              <a:ea typeface="Quattrocento Sans"/>
              <a:cs typeface="Quattrocento Sans"/>
              <a:sym typeface="Quattrocento Sans"/>
            </a:endParaRPr>
          </a:p>
          <a:p>
            <a:pPr marL="457200" lvl="0" indent="-355600" algn="l" rtl="0">
              <a:spcBef>
                <a:spcPts val="0"/>
              </a:spcBef>
              <a:spcAft>
                <a:spcPts val="0"/>
              </a:spcAft>
              <a:buClr>
                <a:srgbClr val="47C4B6"/>
              </a:buClr>
              <a:buSzPts val="2000"/>
              <a:buFont typeface="Quattrocento Sans"/>
              <a:buChar char="-"/>
            </a:pPr>
            <a:r>
              <a:rPr lang="en-US" sz="2000">
                <a:solidFill>
                  <a:schemeClr val="dk1"/>
                </a:solidFill>
                <a:latin typeface="Quattrocento Sans"/>
                <a:ea typeface="Quattrocento Sans"/>
                <a:cs typeface="Quattrocento Sans"/>
                <a:sym typeface="Quattrocento Sans"/>
              </a:rPr>
              <a:t>Slow, because hadoop is based on HDD, not memory.</a:t>
            </a:r>
            <a:endParaRPr sz="2000" b="1">
              <a:latin typeface="Lora"/>
              <a:ea typeface="Lora"/>
              <a:cs typeface="Lora"/>
              <a:sym typeface="Lora"/>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3" name="Google Shape;353;p37"/>
          <p:cNvSpPr txBox="1">
            <a:spLocks noGrp="1"/>
          </p:cNvSpPr>
          <p:nvPr>
            <p:ph type="sldNum" idx="12"/>
          </p:nvPr>
        </p:nvSpPr>
        <p:spPr>
          <a:xfrm>
            <a:off x="8546170" y="4752760"/>
            <a:ext cx="548700" cy="3936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t>11</a:t>
            </a:fld>
            <a:endParaRPr/>
          </a:p>
        </p:txBody>
      </p:sp>
      <p:pic>
        <p:nvPicPr>
          <p:cNvPr id="354" name="Google Shape;354;p37"/>
          <p:cNvPicPr preferRelativeResize="0"/>
          <p:nvPr/>
        </p:nvPicPr>
        <p:blipFill>
          <a:blip r:embed="rId3">
            <a:alphaModFix/>
          </a:blip>
          <a:stretch>
            <a:fillRect/>
          </a:stretch>
        </p:blipFill>
        <p:spPr>
          <a:xfrm>
            <a:off x="1071747" y="1084982"/>
            <a:ext cx="7002080" cy="3324797"/>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Shape 358"/>
        <p:cNvGrpSpPr/>
        <p:nvPr/>
      </p:nvGrpSpPr>
      <p:grpSpPr>
        <a:xfrm>
          <a:off x="0" y="0"/>
          <a:ext cx="0" cy="0"/>
          <a:chOff x="0" y="0"/>
          <a:chExt cx="0" cy="0"/>
        </a:xfrm>
      </p:grpSpPr>
      <p:sp>
        <p:nvSpPr>
          <p:cNvPr id="359" name="Google Shape;359;p38"/>
          <p:cNvSpPr/>
          <p:nvPr/>
        </p:nvSpPr>
        <p:spPr>
          <a:xfrm>
            <a:off x="4694042" y="0"/>
            <a:ext cx="4451033" cy="5143500"/>
          </a:xfrm>
          <a:custGeom>
            <a:avLst/>
            <a:gdLst/>
            <a:ahLst/>
            <a:cxnLst/>
            <a:rect l="l" t="t" r="r" b="b"/>
            <a:pathLst>
              <a:path w="8902065" h="10287000" extrusionOk="0">
                <a:moveTo>
                  <a:pt x="8901532" y="10287000"/>
                </a:moveTo>
                <a:lnTo>
                  <a:pt x="2473700" y="10287000"/>
                </a:lnTo>
                <a:lnTo>
                  <a:pt x="2449070" y="10267288"/>
                </a:lnTo>
                <a:lnTo>
                  <a:pt x="2407286" y="10233286"/>
                </a:lnTo>
                <a:lnTo>
                  <a:pt x="2365780" y="10198934"/>
                </a:lnTo>
                <a:lnTo>
                  <a:pt x="2324562" y="10164248"/>
                </a:lnTo>
                <a:lnTo>
                  <a:pt x="2283633" y="10129231"/>
                </a:lnTo>
                <a:lnTo>
                  <a:pt x="2242992" y="10093881"/>
                </a:lnTo>
                <a:lnTo>
                  <a:pt x="2202639" y="10058202"/>
                </a:lnTo>
                <a:lnTo>
                  <a:pt x="2162574" y="10022192"/>
                </a:lnTo>
                <a:lnTo>
                  <a:pt x="2122804" y="9985846"/>
                </a:lnTo>
                <a:lnTo>
                  <a:pt x="2083338" y="9949184"/>
                </a:lnTo>
                <a:lnTo>
                  <a:pt x="2044176" y="9912203"/>
                </a:lnTo>
                <a:lnTo>
                  <a:pt x="2005318" y="9874905"/>
                </a:lnTo>
                <a:lnTo>
                  <a:pt x="1966764" y="9837288"/>
                </a:lnTo>
                <a:lnTo>
                  <a:pt x="1928513" y="9799351"/>
                </a:lnTo>
                <a:lnTo>
                  <a:pt x="1890574" y="9761100"/>
                </a:lnTo>
                <a:lnTo>
                  <a:pt x="1852955" y="9722544"/>
                </a:lnTo>
                <a:lnTo>
                  <a:pt x="1815654" y="9683683"/>
                </a:lnTo>
                <a:lnTo>
                  <a:pt x="1778673" y="9644520"/>
                </a:lnTo>
                <a:lnTo>
                  <a:pt x="1742012" y="9605055"/>
                </a:lnTo>
                <a:lnTo>
                  <a:pt x="1705670" y="9565290"/>
                </a:lnTo>
                <a:lnTo>
                  <a:pt x="1669654" y="9525220"/>
                </a:lnTo>
                <a:lnTo>
                  <a:pt x="1633972" y="9484863"/>
                </a:lnTo>
                <a:lnTo>
                  <a:pt x="1598624" y="9444220"/>
                </a:lnTo>
                <a:lnTo>
                  <a:pt x="1563609" y="9403290"/>
                </a:lnTo>
                <a:lnTo>
                  <a:pt x="1528928" y="9362071"/>
                </a:lnTo>
                <a:lnTo>
                  <a:pt x="1494580" y="9320563"/>
                </a:lnTo>
                <a:lnTo>
                  <a:pt x="1460573" y="9278785"/>
                </a:lnTo>
                <a:lnTo>
                  <a:pt x="1426914" y="9236733"/>
                </a:lnTo>
                <a:lnTo>
                  <a:pt x="1393602" y="9194406"/>
                </a:lnTo>
                <a:lnTo>
                  <a:pt x="1360638" y="9151808"/>
                </a:lnTo>
                <a:lnTo>
                  <a:pt x="1328021" y="9108939"/>
                </a:lnTo>
                <a:lnTo>
                  <a:pt x="1295751" y="9065801"/>
                </a:lnTo>
                <a:lnTo>
                  <a:pt x="1263835" y="9022399"/>
                </a:lnTo>
                <a:lnTo>
                  <a:pt x="1232280" y="8978741"/>
                </a:lnTo>
                <a:lnTo>
                  <a:pt x="1201086" y="8934828"/>
                </a:lnTo>
                <a:lnTo>
                  <a:pt x="1170252" y="8890663"/>
                </a:lnTo>
                <a:lnTo>
                  <a:pt x="1139778" y="8846247"/>
                </a:lnTo>
                <a:lnTo>
                  <a:pt x="1109664" y="8801584"/>
                </a:lnTo>
                <a:lnTo>
                  <a:pt x="1079917" y="8756665"/>
                </a:lnTo>
                <a:lnTo>
                  <a:pt x="1050542" y="8711510"/>
                </a:lnTo>
                <a:lnTo>
                  <a:pt x="1021539" y="8666120"/>
                </a:lnTo>
                <a:lnTo>
                  <a:pt x="992909" y="8620495"/>
                </a:lnTo>
                <a:lnTo>
                  <a:pt x="964650" y="8574636"/>
                </a:lnTo>
                <a:lnTo>
                  <a:pt x="936764" y="8528543"/>
                </a:lnTo>
                <a:lnTo>
                  <a:pt x="909257" y="8482214"/>
                </a:lnTo>
                <a:lnTo>
                  <a:pt x="882133" y="8435669"/>
                </a:lnTo>
                <a:lnTo>
                  <a:pt x="855393" y="8388909"/>
                </a:lnTo>
                <a:lnTo>
                  <a:pt x="829036" y="8341934"/>
                </a:lnTo>
                <a:lnTo>
                  <a:pt x="803063" y="8294744"/>
                </a:lnTo>
                <a:lnTo>
                  <a:pt x="777473" y="8247339"/>
                </a:lnTo>
                <a:lnTo>
                  <a:pt x="752271" y="8199725"/>
                </a:lnTo>
                <a:lnTo>
                  <a:pt x="727463" y="8151911"/>
                </a:lnTo>
                <a:lnTo>
                  <a:pt x="703049" y="8103898"/>
                </a:lnTo>
                <a:lnTo>
                  <a:pt x="679029" y="8055688"/>
                </a:lnTo>
                <a:lnTo>
                  <a:pt x="655402" y="8007281"/>
                </a:lnTo>
                <a:lnTo>
                  <a:pt x="632169" y="7958680"/>
                </a:lnTo>
                <a:lnTo>
                  <a:pt x="609334" y="7909881"/>
                </a:lnTo>
                <a:lnTo>
                  <a:pt x="586902" y="7860906"/>
                </a:lnTo>
                <a:lnTo>
                  <a:pt x="564873" y="7811754"/>
                </a:lnTo>
                <a:lnTo>
                  <a:pt x="543247" y="7762424"/>
                </a:lnTo>
                <a:lnTo>
                  <a:pt x="522023" y="7712915"/>
                </a:lnTo>
                <a:lnTo>
                  <a:pt x="501203" y="7663227"/>
                </a:lnTo>
                <a:lnTo>
                  <a:pt x="480791" y="7613370"/>
                </a:lnTo>
                <a:lnTo>
                  <a:pt x="460789" y="7563354"/>
                </a:lnTo>
                <a:lnTo>
                  <a:pt x="441198" y="7513179"/>
                </a:lnTo>
                <a:lnTo>
                  <a:pt x="422019" y="7462844"/>
                </a:lnTo>
                <a:lnTo>
                  <a:pt x="403251" y="7412348"/>
                </a:lnTo>
                <a:lnTo>
                  <a:pt x="384895" y="7361690"/>
                </a:lnTo>
                <a:lnTo>
                  <a:pt x="366952" y="7310894"/>
                </a:lnTo>
                <a:lnTo>
                  <a:pt x="349429" y="7259958"/>
                </a:lnTo>
                <a:lnTo>
                  <a:pt x="332324" y="7208883"/>
                </a:lnTo>
                <a:lnTo>
                  <a:pt x="315637" y="7157670"/>
                </a:lnTo>
                <a:lnTo>
                  <a:pt x="299369" y="7106320"/>
                </a:lnTo>
                <a:lnTo>
                  <a:pt x="283519" y="7054832"/>
                </a:lnTo>
                <a:lnTo>
                  <a:pt x="268092" y="7003217"/>
                </a:lnTo>
                <a:lnTo>
                  <a:pt x="253089" y="6951484"/>
                </a:lnTo>
                <a:lnTo>
                  <a:pt x="238510" y="6899632"/>
                </a:lnTo>
                <a:lnTo>
                  <a:pt x="224357" y="6847662"/>
                </a:lnTo>
                <a:lnTo>
                  <a:pt x="210628" y="6795573"/>
                </a:lnTo>
                <a:lnTo>
                  <a:pt x="197325" y="6743366"/>
                </a:lnTo>
                <a:lnTo>
                  <a:pt x="184448" y="6691051"/>
                </a:lnTo>
                <a:lnTo>
                  <a:pt x="172002" y="6638640"/>
                </a:lnTo>
                <a:lnTo>
                  <a:pt x="159985" y="6586135"/>
                </a:lnTo>
                <a:lnTo>
                  <a:pt x="148399" y="6533534"/>
                </a:lnTo>
                <a:lnTo>
                  <a:pt x="137242" y="6480841"/>
                </a:lnTo>
                <a:lnTo>
                  <a:pt x="126516" y="6428054"/>
                </a:lnTo>
                <a:lnTo>
                  <a:pt x="116222" y="6375171"/>
                </a:lnTo>
                <a:lnTo>
                  <a:pt x="106362" y="6322213"/>
                </a:lnTo>
                <a:lnTo>
                  <a:pt x="96936" y="6269180"/>
                </a:lnTo>
                <a:lnTo>
                  <a:pt x="87945" y="6216073"/>
                </a:lnTo>
                <a:lnTo>
                  <a:pt x="79388" y="6162891"/>
                </a:lnTo>
                <a:lnTo>
                  <a:pt x="71265" y="6109634"/>
                </a:lnTo>
                <a:lnTo>
                  <a:pt x="63578" y="6056303"/>
                </a:lnTo>
                <a:lnTo>
                  <a:pt x="56329" y="6002922"/>
                </a:lnTo>
                <a:lnTo>
                  <a:pt x="49517" y="5949490"/>
                </a:lnTo>
                <a:lnTo>
                  <a:pt x="43142" y="5896005"/>
                </a:lnTo>
                <a:lnTo>
                  <a:pt x="37205" y="5842466"/>
                </a:lnTo>
                <a:lnTo>
                  <a:pt x="31705" y="5788871"/>
                </a:lnTo>
                <a:lnTo>
                  <a:pt x="26644" y="5735242"/>
                </a:lnTo>
                <a:lnTo>
                  <a:pt x="22022" y="5681575"/>
                </a:lnTo>
                <a:lnTo>
                  <a:pt x="17840" y="5627873"/>
                </a:lnTo>
                <a:lnTo>
                  <a:pt x="14097" y="5574139"/>
                </a:lnTo>
                <a:lnTo>
                  <a:pt x="10794" y="5520374"/>
                </a:lnTo>
                <a:lnTo>
                  <a:pt x="7931" y="5466580"/>
                </a:lnTo>
                <a:lnTo>
                  <a:pt x="5507" y="5412755"/>
                </a:lnTo>
                <a:lnTo>
                  <a:pt x="3524" y="5358921"/>
                </a:lnTo>
                <a:lnTo>
                  <a:pt x="1982" y="5305079"/>
                </a:lnTo>
                <a:lnTo>
                  <a:pt x="881" y="5251227"/>
                </a:lnTo>
                <a:lnTo>
                  <a:pt x="220" y="5197367"/>
                </a:lnTo>
                <a:lnTo>
                  <a:pt x="0" y="5143498"/>
                </a:lnTo>
                <a:lnTo>
                  <a:pt x="220" y="5089630"/>
                </a:lnTo>
                <a:lnTo>
                  <a:pt x="881" y="5035770"/>
                </a:lnTo>
                <a:lnTo>
                  <a:pt x="1982" y="4981918"/>
                </a:lnTo>
                <a:lnTo>
                  <a:pt x="3524" y="4928076"/>
                </a:lnTo>
                <a:lnTo>
                  <a:pt x="5507" y="4874242"/>
                </a:lnTo>
                <a:lnTo>
                  <a:pt x="7931" y="4820417"/>
                </a:lnTo>
                <a:lnTo>
                  <a:pt x="10794" y="4766623"/>
                </a:lnTo>
                <a:lnTo>
                  <a:pt x="14097" y="4712858"/>
                </a:lnTo>
                <a:lnTo>
                  <a:pt x="17840" y="4659123"/>
                </a:lnTo>
                <a:lnTo>
                  <a:pt x="22022" y="4605422"/>
                </a:lnTo>
                <a:lnTo>
                  <a:pt x="26644" y="4551755"/>
                </a:lnTo>
                <a:lnTo>
                  <a:pt x="31705" y="4498126"/>
                </a:lnTo>
                <a:lnTo>
                  <a:pt x="37205" y="4444531"/>
                </a:lnTo>
                <a:lnTo>
                  <a:pt x="43142" y="4390992"/>
                </a:lnTo>
                <a:lnTo>
                  <a:pt x="49517" y="4337507"/>
                </a:lnTo>
                <a:lnTo>
                  <a:pt x="56329" y="4284075"/>
                </a:lnTo>
                <a:lnTo>
                  <a:pt x="63578" y="4230694"/>
                </a:lnTo>
                <a:lnTo>
                  <a:pt x="71265" y="4177362"/>
                </a:lnTo>
                <a:lnTo>
                  <a:pt x="79388" y="4124106"/>
                </a:lnTo>
                <a:lnTo>
                  <a:pt x="87945" y="4070924"/>
                </a:lnTo>
                <a:lnTo>
                  <a:pt x="96936" y="4017817"/>
                </a:lnTo>
                <a:lnTo>
                  <a:pt x="106362" y="3964784"/>
                </a:lnTo>
                <a:lnTo>
                  <a:pt x="116222" y="3911826"/>
                </a:lnTo>
                <a:lnTo>
                  <a:pt x="126516" y="3858943"/>
                </a:lnTo>
                <a:lnTo>
                  <a:pt x="137242" y="3806156"/>
                </a:lnTo>
                <a:lnTo>
                  <a:pt x="148399" y="3753462"/>
                </a:lnTo>
                <a:lnTo>
                  <a:pt x="159985" y="3700862"/>
                </a:lnTo>
                <a:lnTo>
                  <a:pt x="172002" y="3648356"/>
                </a:lnTo>
                <a:lnTo>
                  <a:pt x="184448" y="3595946"/>
                </a:lnTo>
                <a:lnTo>
                  <a:pt x="197325" y="3543631"/>
                </a:lnTo>
                <a:lnTo>
                  <a:pt x="210628" y="3491424"/>
                </a:lnTo>
                <a:lnTo>
                  <a:pt x="224357" y="3439335"/>
                </a:lnTo>
                <a:lnTo>
                  <a:pt x="238510" y="3387364"/>
                </a:lnTo>
                <a:lnTo>
                  <a:pt x="253089" y="3335513"/>
                </a:lnTo>
                <a:lnTo>
                  <a:pt x="268092" y="3283779"/>
                </a:lnTo>
                <a:lnTo>
                  <a:pt x="283519" y="3232165"/>
                </a:lnTo>
                <a:lnTo>
                  <a:pt x="299369" y="3180677"/>
                </a:lnTo>
                <a:lnTo>
                  <a:pt x="315637" y="3129327"/>
                </a:lnTo>
                <a:lnTo>
                  <a:pt x="332324" y="3078114"/>
                </a:lnTo>
                <a:lnTo>
                  <a:pt x="349429" y="3027039"/>
                </a:lnTo>
                <a:lnTo>
                  <a:pt x="366952" y="2976103"/>
                </a:lnTo>
                <a:lnTo>
                  <a:pt x="384895" y="2925307"/>
                </a:lnTo>
                <a:lnTo>
                  <a:pt x="403251" y="2874649"/>
                </a:lnTo>
                <a:lnTo>
                  <a:pt x="422019" y="2824153"/>
                </a:lnTo>
                <a:lnTo>
                  <a:pt x="441198" y="2773817"/>
                </a:lnTo>
                <a:lnTo>
                  <a:pt x="460789" y="2723642"/>
                </a:lnTo>
                <a:lnTo>
                  <a:pt x="480791" y="2673627"/>
                </a:lnTo>
                <a:lnTo>
                  <a:pt x="501203" y="2623770"/>
                </a:lnTo>
                <a:lnTo>
                  <a:pt x="522023" y="2574082"/>
                </a:lnTo>
                <a:lnTo>
                  <a:pt x="543247" y="2524573"/>
                </a:lnTo>
                <a:lnTo>
                  <a:pt x="564873" y="2475243"/>
                </a:lnTo>
                <a:lnTo>
                  <a:pt x="586902" y="2426091"/>
                </a:lnTo>
                <a:lnTo>
                  <a:pt x="609334" y="2377115"/>
                </a:lnTo>
                <a:lnTo>
                  <a:pt x="632169" y="2328316"/>
                </a:lnTo>
                <a:lnTo>
                  <a:pt x="655402" y="2279715"/>
                </a:lnTo>
                <a:lnTo>
                  <a:pt x="679029" y="2231309"/>
                </a:lnTo>
                <a:lnTo>
                  <a:pt x="703049" y="2183098"/>
                </a:lnTo>
                <a:lnTo>
                  <a:pt x="727463" y="2135086"/>
                </a:lnTo>
                <a:lnTo>
                  <a:pt x="752271" y="2087272"/>
                </a:lnTo>
                <a:lnTo>
                  <a:pt x="777473" y="2039658"/>
                </a:lnTo>
                <a:lnTo>
                  <a:pt x="803063" y="1992244"/>
                </a:lnTo>
                <a:lnTo>
                  <a:pt x="829036" y="1945051"/>
                </a:lnTo>
                <a:lnTo>
                  <a:pt x="855393" y="1898078"/>
                </a:lnTo>
                <a:lnTo>
                  <a:pt x="882133" y="1851322"/>
                </a:lnTo>
                <a:lnTo>
                  <a:pt x="909257" y="1804781"/>
                </a:lnTo>
                <a:lnTo>
                  <a:pt x="936764" y="1758453"/>
                </a:lnTo>
                <a:lnTo>
                  <a:pt x="964650" y="1712361"/>
                </a:lnTo>
                <a:lnTo>
                  <a:pt x="992909" y="1666502"/>
                </a:lnTo>
                <a:lnTo>
                  <a:pt x="1021539" y="1620877"/>
                </a:lnTo>
                <a:lnTo>
                  <a:pt x="1050542" y="1575486"/>
                </a:lnTo>
                <a:lnTo>
                  <a:pt x="1079917" y="1530332"/>
                </a:lnTo>
                <a:lnTo>
                  <a:pt x="1109664" y="1485413"/>
                </a:lnTo>
                <a:lnTo>
                  <a:pt x="1139778" y="1440750"/>
                </a:lnTo>
                <a:lnTo>
                  <a:pt x="1170252" y="1396334"/>
                </a:lnTo>
                <a:lnTo>
                  <a:pt x="1201086" y="1352169"/>
                </a:lnTo>
                <a:lnTo>
                  <a:pt x="1232280" y="1308256"/>
                </a:lnTo>
                <a:lnTo>
                  <a:pt x="1263835" y="1264598"/>
                </a:lnTo>
                <a:lnTo>
                  <a:pt x="1295751" y="1221196"/>
                </a:lnTo>
                <a:lnTo>
                  <a:pt x="1328021" y="1178058"/>
                </a:lnTo>
                <a:lnTo>
                  <a:pt x="1360638" y="1135190"/>
                </a:lnTo>
                <a:lnTo>
                  <a:pt x="1393602" y="1092592"/>
                </a:lnTo>
                <a:lnTo>
                  <a:pt x="1426914" y="1050266"/>
                </a:lnTo>
                <a:lnTo>
                  <a:pt x="1460573" y="1008211"/>
                </a:lnTo>
                <a:lnTo>
                  <a:pt x="1494580" y="966426"/>
                </a:lnTo>
                <a:lnTo>
                  <a:pt x="1528928" y="924920"/>
                </a:lnTo>
                <a:lnTo>
                  <a:pt x="1563609" y="883703"/>
                </a:lnTo>
                <a:lnTo>
                  <a:pt x="1598624" y="842774"/>
                </a:lnTo>
                <a:lnTo>
                  <a:pt x="1633972" y="802133"/>
                </a:lnTo>
                <a:lnTo>
                  <a:pt x="1669654" y="761780"/>
                </a:lnTo>
                <a:lnTo>
                  <a:pt x="1705670" y="721715"/>
                </a:lnTo>
                <a:lnTo>
                  <a:pt x="1742012" y="681944"/>
                </a:lnTo>
                <a:lnTo>
                  <a:pt x="1778673" y="642478"/>
                </a:lnTo>
                <a:lnTo>
                  <a:pt x="1815654" y="603316"/>
                </a:lnTo>
                <a:lnTo>
                  <a:pt x="1852955" y="564458"/>
                </a:lnTo>
                <a:lnTo>
                  <a:pt x="1890574" y="525904"/>
                </a:lnTo>
                <a:lnTo>
                  <a:pt x="1928513" y="487654"/>
                </a:lnTo>
                <a:lnTo>
                  <a:pt x="1966764" y="449715"/>
                </a:lnTo>
                <a:lnTo>
                  <a:pt x="2005318" y="412095"/>
                </a:lnTo>
                <a:lnTo>
                  <a:pt x="2044176" y="374795"/>
                </a:lnTo>
                <a:lnTo>
                  <a:pt x="2083338" y="337814"/>
                </a:lnTo>
                <a:lnTo>
                  <a:pt x="2122804" y="301152"/>
                </a:lnTo>
                <a:lnTo>
                  <a:pt x="2162574" y="264810"/>
                </a:lnTo>
                <a:lnTo>
                  <a:pt x="2202639" y="228795"/>
                </a:lnTo>
                <a:lnTo>
                  <a:pt x="2242992" y="193113"/>
                </a:lnTo>
                <a:lnTo>
                  <a:pt x="2283633" y="157764"/>
                </a:lnTo>
                <a:lnTo>
                  <a:pt x="2324562" y="122750"/>
                </a:lnTo>
                <a:lnTo>
                  <a:pt x="2365780" y="88068"/>
                </a:lnTo>
                <a:lnTo>
                  <a:pt x="2407286" y="53721"/>
                </a:lnTo>
                <a:lnTo>
                  <a:pt x="2449070" y="19714"/>
                </a:lnTo>
                <a:lnTo>
                  <a:pt x="2473702" y="0"/>
                </a:lnTo>
                <a:lnTo>
                  <a:pt x="8901532" y="0"/>
                </a:lnTo>
                <a:lnTo>
                  <a:pt x="8901532" y="10287000"/>
                </a:lnTo>
                <a:close/>
              </a:path>
            </a:pathLst>
          </a:custGeom>
          <a:solidFill>
            <a:srgbClr val="48A8C4"/>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rgbClr val="000000"/>
              </a:solidFill>
              <a:latin typeface="Arial"/>
              <a:ea typeface="Arial"/>
              <a:cs typeface="Arial"/>
              <a:sym typeface="Arial"/>
            </a:endParaRPr>
          </a:p>
        </p:txBody>
      </p:sp>
      <p:sp>
        <p:nvSpPr>
          <p:cNvPr id="360" name="Google Shape;360;p38"/>
          <p:cNvSpPr/>
          <p:nvPr/>
        </p:nvSpPr>
        <p:spPr>
          <a:xfrm>
            <a:off x="0" y="4564207"/>
            <a:ext cx="595500" cy="5808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rgbClr val="000000"/>
              </a:solidFill>
              <a:latin typeface="Arial"/>
              <a:ea typeface="Arial"/>
              <a:cs typeface="Arial"/>
              <a:sym typeface="Arial"/>
            </a:endParaRPr>
          </a:p>
        </p:txBody>
      </p:sp>
      <p:sp>
        <p:nvSpPr>
          <p:cNvPr id="361" name="Google Shape;361;p38"/>
          <p:cNvSpPr txBox="1">
            <a:spLocks noGrp="1"/>
          </p:cNvSpPr>
          <p:nvPr>
            <p:ph type="sldNum" idx="12"/>
          </p:nvPr>
        </p:nvSpPr>
        <p:spPr>
          <a:xfrm>
            <a:off x="6584814" y="4784920"/>
            <a:ext cx="2103300" cy="138600"/>
          </a:xfrm>
          <a:prstGeom prst="rect">
            <a:avLst/>
          </a:prstGeom>
        </p:spPr>
        <p:txBody>
          <a:bodyPr spcFirstLastPara="1" wrap="square" lIns="0" tIns="0" rIns="0" bIns="0" anchor="t" anchorCtr="0">
            <a:spAutoFit/>
          </a:bodyPr>
          <a:lstStyle/>
          <a:p>
            <a:pPr marL="0" lvl="0" indent="0" algn="r" rtl="0">
              <a:spcBef>
                <a:spcPts val="0"/>
              </a:spcBef>
              <a:spcAft>
                <a:spcPts val="0"/>
              </a:spcAft>
              <a:buNone/>
            </a:pPr>
            <a:fld id="{00000000-1234-1234-1234-123412341234}" type="slidenum">
              <a:rPr lang="en-US"/>
              <a:t>12</a:t>
            </a:fld>
            <a:endParaRPr/>
          </a:p>
        </p:txBody>
      </p:sp>
      <p:sp>
        <p:nvSpPr>
          <p:cNvPr id="362" name="Google Shape;362;p38"/>
          <p:cNvSpPr txBox="1"/>
          <p:nvPr/>
        </p:nvSpPr>
        <p:spPr>
          <a:xfrm>
            <a:off x="288800" y="878850"/>
            <a:ext cx="4173000" cy="3654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000" b="1">
                <a:solidFill>
                  <a:schemeClr val="dk1"/>
                </a:solidFill>
                <a:latin typeface="Lora"/>
                <a:ea typeface="Lora"/>
                <a:cs typeface="Lora"/>
                <a:sym typeface="Lora"/>
              </a:rPr>
              <a:t>Job </a:t>
            </a:r>
            <a:r>
              <a:rPr lang="en-US" sz="2000" b="1">
                <a:solidFill>
                  <a:schemeClr val="dk1"/>
                </a:solidFill>
                <a:highlight>
                  <a:srgbClr val="F6921D"/>
                </a:highlight>
                <a:latin typeface="Lora"/>
                <a:ea typeface="Lora"/>
                <a:cs typeface="Lora"/>
                <a:sym typeface="Lora"/>
              </a:rPr>
              <a:t>Shifting</a:t>
            </a:r>
            <a:endParaRPr sz="2000" b="1">
              <a:solidFill>
                <a:schemeClr val="dk1"/>
              </a:solidFill>
              <a:highlight>
                <a:srgbClr val="F6921D"/>
              </a:highlight>
              <a:latin typeface="Lora"/>
              <a:ea typeface="Lora"/>
              <a:cs typeface="Lora"/>
              <a:sym typeface="Lora"/>
            </a:endParaRPr>
          </a:p>
          <a:p>
            <a:pPr marL="457200" lvl="0" indent="-355600" algn="l" rtl="0">
              <a:spcBef>
                <a:spcPts val="600"/>
              </a:spcBef>
              <a:spcAft>
                <a:spcPts val="0"/>
              </a:spcAft>
              <a:buClr>
                <a:srgbClr val="F6921D"/>
              </a:buClr>
              <a:buSzPts val="2000"/>
              <a:buFont typeface="Quattrocento Sans"/>
              <a:buChar char="-"/>
            </a:pPr>
            <a:r>
              <a:rPr lang="en-US" sz="2000">
                <a:solidFill>
                  <a:schemeClr val="dk1"/>
                </a:solidFill>
                <a:latin typeface="Quattrocento Sans"/>
                <a:ea typeface="Quattrocento Sans"/>
                <a:cs typeface="Quattrocento Sans"/>
                <a:sym typeface="Quattrocento Sans"/>
              </a:rPr>
              <a:t>Elastic workload and pricing</a:t>
            </a:r>
            <a:endParaRPr sz="2000">
              <a:solidFill>
                <a:schemeClr val="dk1"/>
              </a:solidFill>
              <a:latin typeface="Quattrocento Sans"/>
              <a:ea typeface="Quattrocento Sans"/>
              <a:cs typeface="Quattrocento Sans"/>
              <a:sym typeface="Quattrocento Sans"/>
            </a:endParaRPr>
          </a:p>
          <a:p>
            <a:pPr marL="457200" lvl="0" indent="-355600" algn="l" rtl="0">
              <a:spcBef>
                <a:spcPts val="0"/>
              </a:spcBef>
              <a:spcAft>
                <a:spcPts val="0"/>
              </a:spcAft>
              <a:buClr>
                <a:srgbClr val="F6921D"/>
              </a:buClr>
              <a:buSzPts val="2000"/>
              <a:buFont typeface="Quattrocento Sans"/>
              <a:buChar char="-"/>
            </a:pPr>
            <a:r>
              <a:rPr lang="en-US" sz="2000">
                <a:solidFill>
                  <a:schemeClr val="dk1"/>
                </a:solidFill>
                <a:latin typeface="Quattrocento Sans"/>
                <a:ea typeface="Quattrocento Sans"/>
                <a:cs typeface="Quattrocento Sans"/>
                <a:sym typeface="Quattrocento Sans"/>
              </a:rPr>
              <a:t>More old “enterprisey” job for DE again</a:t>
            </a:r>
            <a:endParaRPr sz="2000">
              <a:solidFill>
                <a:schemeClr val="dk1"/>
              </a:solidFill>
              <a:latin typeface="Quattrocento Sans"/>
              <a:ea typeface="Quattrocento Sans"/>
              <a:cs typeface="Quattrocento Sans"/>
              <a:sym typeface="Quattrocento Sans"/>
            </a:endParaRPr>
          </a:p>
          <a:p>
            <a:pPr marL="457200" lvl="0" indent="-355600" algn="l" rtl="0">
              <a:spcBef>
                <a:spcPts val="0"/>
              </a:spcBef>
              <a:spcAft>
                <a:spcPts val="0"/>
              </a:spcAft>
              <a:buClr>
                <a:srgbClr val="F6921D"/>
              </a:buClr>
              <a:buSzPts val="2000"/>
              <a:buFont typeface="Quattrocento Sans"/>
              <a:buChar char="-"/>
            </a:pPr>
            <a:r>
              <a:rPr lang="en-US" sz="2000">
                <a:solidFill>
                  <a:schemeClr val="dk1"/>
                </a:solidFill>
                <a:latin typeface="Quattrocento Sans"/>
                <a:ea typeface="Quattrocento Sans"/>
                <a:cs typeface="Quattrocento Sans"/>
                <a:sym typeface="Quattrocento Sans"/>
              </a:rPr>
              <a:t>Less Monolith, More Decoupled</a:t>
            </a:r>
            <a:endParaRPr sz="2000">
              <a:solidFill>
                <a:schemeClr val="dk1"/>
              </a:solidFill>
              <a:latin typeface="Quattrocento Sans"/>
              <a:ea typeface="Quattrocento Sans"/>
              <a:cs typeface="Quattrocento Sans"/>
              <a:sym typeface="Quattrocento Sans"/>
            </a:endParaRPr>
          </a:p>
          <a:p>
            <a:pPr marL="457200" lvl="0" indent="-355600" algn="l" rtl="0">
              <a:spcBef>
                <a:spcPts val="0"/>
              </a:spcBef>
              <a:spcAft>
                <a:spcPts val="0"/>
              </a:spcAft>
              <a:buClr>
                <a:srgbClr val="F6921D"/>
              </a:buClr>
              <a:buSzPts val="2000"/>
              <a:buFont typeface="Quattrocento Sans"/>
              <a:buChar char="-"/>
            </a:pPr>
            <a:r>
              <a:rPr lang="en-US" sz="2000">
                <a:solidFill>
                  <a:schemeClr val="dk1"/>
                </a:solidFill>
                <a:latin typeface="Quattrocento Sans"/>
                <a:ea typeface="Quattrocento Sans"/>
                <a:cs typeface="Quattrocento Sans"/>
                <a:sym typeface="Quattrocento Sans"/>
              </a:rPr>
              <a:t>Booming new tools, the golden age for DE</a:t>
            </a:r>
            <a:endParaRPr sz="2000" b="1">
              <a:latin typeface="Lora"/>
              <a:ea typeface="Lora"/>
              <a:cs typeface="Lora"/>
              <a:sym typeface="Lora"/>
            </a:endParaRPr>
          </a:p>
        </p:txBody>
      </p:sp>
      <p:pic>
        <p:nvPicPr>
          <p:cNvPr id="363" name="Google Shape;363;p38"/>
          <p:cNvPicPr preferRelativeResize="0"/>
          <p:nvPr/>
        </p:nvPicPr>
        <p:blipFill rotWithShape="1">
          <a:blip r:embed="rId4">
            <a:alphaModFix/>
          </a:blip>
          <a:srcRect l="16490" r="20833"/>
          <a:stretch/>
        </p:blipFill>
        <p:spPr>
          <a:xfrm>
            <a:off x="5092413" y="878850"/>
            <a:ext cx="3654300" cy="3654300"/>
          </a:xfrm>
          <a:prstGeom prst="ellipse">
            <a:avLst/>
          </a:prstGeom>
          <a:noFill/>
          <a:ln>
            <a:noFill/>
          </a:ln>
        </p:spPr>
      </p:pic>
      <p:sp>
        <p:nvSpPr>
          <p:cNvPr id="364" name="Google Shape;364;p38"/>
          <p:cNvSpPr/>
          <p:nvPr/>
        </p:nvSpPr>
        <p:spPr>
          <a:xfrm>
            <a:off x="7937425" y="736700"/>
            <a:ext cx="790200" cy="790200"/>
          </a:xfrm>
          <a:prstGeom prst="ellipse">
            <a:avLst/>
          </a:prstGeom>
          <a:solidFill>
            <a:srgbClr val="F692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200" b="1"/>
              <a:t>2020 Later</a:t>
            </a:r>
            <a:endParaRPr sz="1200" b="1"/>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sp>
        <p:nvSpPr>
          <p:cNvPr id="369" name="Google Shape;369;p39"/>
          <p:cNvSpPr txBox="1">
            <a:spLocks noGrp="1"/>
          </p:cNvSpPr>
          <p:nvPr>
            <p:ph type="sldNum" idx="12"/>
          </p:nvPr>
        </p:nvSpPr>
        <p:spPr>
          <a:xfrm>
            <a:off x="8546170" y="4752760"/>
            <a:ext cx="548700" cy="3936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t>13</a:t>
            </a:fld>
            <a:endParaRPr/>
          </a:p>
        </p:txBody>
      </p:sp>
      <p:pic>
        <p:nvPicPr>
          <p:cNvPr id="370" name="Google Shape;370;p39"/>
          <p:cNvPicPr preferRelativeResize="0"/>
          <p:nvPr/>
        </p:nvPicPr>
        <p:blipFill>
          <a:blip r:embed="rId3">
            <a:alphaModFix/>
          </a:blip>
          <a:stretch>
            <a:fillRect/>
          </a:stretch>
        </p:blipFill>
        <p:spPr>
          <a:xfrm>
            <a:off x="971717" y="609787"/>
            <a:ext cx="7202140" cy="392497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Shape 374"/>
        <p:cNvGrpSpPr/>
        <p:nvPr/>
      </p:nvGrpSpPr>
      <p:grpSpPr>
        <a:xfrm>
          <a:off x="0" y="0"/>
          <a:ext cx="0" cy="0"/>
          <a:chOff x="0" y="0"/>
          <a:chExt cx="0" cy="0"/>
        </a:xfrm>
      </p:grpSpPr>
      <p:grpSp>
        <p:nvGrpSpPr>
          <p:cNvPr id="375" name="Google Shape;375;p40"/>
          <p:cNvGrpSpPr/>
          <p:nvPr/>
        </p:nvGrpSpPr>
        <p:grpSpPr>
          <a:xfrm>
            <a:off x="0" y="0"/>
            <a:ext cx="3867923" cy="5145557"/>
            <a:chOff x="0" y="0"/>
            <a:chExt cx="7734300" cy="10287000"/>
          </a:xfrm>
        </p:grpSpPr>
        <p:sp>
          <p:nvSpPr>
            <p:cNvPr id="376" name="Google Shape;376;p40"/>
            <p:cNvSpPr/>
            <p:nvPr/>
          </p:nvSpPr>
          <p:spPr>
            <a:xfrm>
              <a:off x="0" y="0"/>
              <a:ext cx="7734300" cy="10287000"/>
            </a:xfrm>
            <a:custGeom>
              <a:avLst/>
              <a:gdLst/>
              <a:ahLst/>
              <a:cxnLst/>
              <a:rect l="l" t="t" r="r" b="b"/>
              <a:pathLst>
                <a:path w="7734300" h="10287000" extrusionOk="0">
                  <a:moveTo>
                    <a:pt x="0" y="10287000"/>
                  </a:moveTo>
                  <a:lnTo>
                    <a:pt x="0" y="0"/>
                  </a:lnTo>
                  <a:lnTo>
                    <a:pt x="7734300" y="0"/>
                  </a:lnTo>
                  <a:lnTo>
                    <a:pt x="7734300" y="10287000"/>
                  </a:lnTo>
                  <a:lnTo>
                    <a:pt x="0" y="10287000"/>
                  </a:lnTo>
                  <a:close/>
                </a:path>
              </a:pathLst>
            </a:custGeom>
            <a:solidFill>
              <a:srgbClr val="48A8C4"/>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rgbClr val="000000"/>
                </a:solidFill>
                <a:latin typeface="Arial"/>
                <a:ea typeface="Arial"/>
                <a:cs typeface="Arial"/>
                <a:sym typeface="Arial"/>
              </a:endParaRPr>
            </a:p>
          </p:txBody>
        </p:sp>
        <p:sp>
          <p:nvSpPr>
            <p:cNvPr id="377" name="Google Shape;377;p40"/>
            <p:cNvSpPr/>
            <p:nvPr/>
          </p:nvSpPr>
          <p:spPr>
            <a:xfrm>
              <a:off x="0" y="360200"/>
              <a:ext cx="7734300" cy="9918700"/>
            </a:xfrm>
            <a:custGeom>
              <a:avLst/>
              <a:gdLst/>
              <a:ahLst/>
              <a:cxnLst/>
              <a:rect l="l" t="t" r="r" b="b"/>
              <a:pathLst>
                <a:path w="7734300" h="9918700" extrusionOk="0">
                  <a:moveTo>
                    <a:pt x="2039334" y="9918699"/>
                  </a:moveTo>
                  <a:lnTo>
                    <a:pt x="0" y="9918699"/>
                  </a:lnTo>
                  <a:lnTo>
                    <a:pt x="0" y="3492499"/>
                  </a:lnTo>
                  <a:lnTo>
                    <a:pt x="27364" y="3467099"/>
                  </a:lnTo>
                  <a:lnTo>
                    <a:pt x="79941" y="3403599"/>
                  </a:lnTo>
                  <a:lnTo>
                    <a:pt x="132963" y="3352799"/>
                  </a:lnTo>
                  <a:lnTo>
                    <a:pt x="186426" y="3289299"/>
                  </a:lnTo>
                  <a:lnTo>
                    <a:pt x="240329" y="3238499"/>
                  </a:lnTo>
                  <a:lnTo>
                    <a:pt x="294669" y="3174999"/>
                  </a:lnTo>
                  <a:lnTo>
                    <a:pt x="349443" y="3124199"/>
                  </a:lnTo>
                  <a:lnTo>
                    <a:pt x="404648" y="3060699"/>
                  </a:lnTo>
                  <a:lnTo>
                    <a:pt x="460282" y="3009899"/>
                  </a:lnTo>
                  <a:lnTo>
                    <a:pt x="516342" y="2946399"/>
                  </a:lnTo>
                  <a:lnTo>
                    <a:pt x="629729" y="2844799"/>
                  </a:lnTo>
                  <a:lnTo>
                    <a:pt x="687051" y="2781299"/>
                  </a:lnTo>
                  <a:lnTo>
                    <a:pt x="802940" y="2679699"/>
                  </a:lnTo>
                  <a:lnTo>
                    <a:pt x="979843" y="2527299"/>
                  </a:lnTo>
                  <a:lnTo>
                    <a:pt x="1039619" y="2463799"/>
                  </a:lnTo>
                  <a:lnTo>
                    <a:pt x="1221333" y="2311399"/>
                  </a:lnTo>
                  <a:lnTo>
                    <a:pt x="1282692" y="2273299"/>
                  </a:lnTo>
                  <a:lnTo>
                    <a:pt x="1344439" y="2222499"/>
                  </a:lnTo>
                  <a:lnTo>
                    <a:pt x="1595266" y="2019299"/>
                  </a:lnTo>
                  <a:lnTo>
                    <a:pt x="1658919" y="1981199"/>
                  </a:lnTo>
                  <a:lnTo>
                    <a:pt x="1787342" y="1879599"/>
                  </a:lnTo>
                  <a:lnTo>
                    <a:pt x="1852106" y="1841499"/>
                  </a:lnTo>
                  <a:lnTo>
                    <a:pt x="1917236" y="1790699"/>
                  </a:lnTo>
                  <a:lnTo>
                    <a:pt x="1982728" y="1752599"/>
                  </a:lnTo>
                  <a:lnTo>
                    <a:pt x="2048580" y="1701799"/>
                  </a:lnTo>
                  <a:lnTo>
                    <a:pt x="2181353" y="1625599"/>
                  </a:lnTo>
                  <a:lnTo>
                    <a:pt x="2248269" y="1574799"/>
                  </a:lnTo>
                  <a:lnTo>
                    <a:pt x="2383147" y="1498599"/>
                  </a:lnTo>
                  <a:lnTo>
                    <a:pt x="2451103" y="1447799"/>
                  </a:lnTo>
                  <a:lnTo>
                    <a:pt x="2726314" y="1295399"/>
                  </a:lnTo>
                  <a:lnTo>
                    <a:pt x="3220568" y="1028699"/>
                  </a:lnTo>
                  <a:lnTo>
                    <a:pt x="3292446" y="1003299"/>
                  </a:lnTo>
                  <a:lnTo>
                    <a:pt x="3437128" y="927099"/>
                  </a:lnTo>
                  <a:lnTo>
                    <a:pt x="3509927" y="901699"/>
                  </a:lnTo>
                  <a:lnTo>
                    <a:pt x="3583028" y="863599"/>
                  </a:lnTo>
                  <a:lnTo>
                    <a:pt x="3656427" y="838199"/>
                  </a:lnTo>
                  <a:lnTo>
                    <a:pt x="3730123" y="800099"/>
                  </a:lnTo>
                  <a:lnTo>
                    <a:pt x="3804113" y="774699"/>
                  </a:lnTo>
                  <a:lnTo>
                    <a:pt x="3878394" y="736599"/>
                  </a:lnTo>
                  <a:lnTo>
                    <a:pt x="4027818" y="685799"/>
                  </a:lnTo>
                  <a:lnTo>
                    <a:pt x="4102956" y="647699"/>
                  </a:lnTo>
                  <a:lnTo>
                    <a:pt x="4869328" y="393699"/>
                  </a:lnTo>
                  <a:lnTo>
                    <a:pt x="4947406" y="380999"/>
                  </a:lnTo>
                  <a:lnTo>
                    <a:pt x="5104314" y="330199"/>
                  </a:lnTo>
                  <a:lnTo>
                    <a:pt x="5183138" y="317499"/>
                  </a:lnTo>
                  <a:lnTo>
                    <a:pt x="5262205" y="292099"/>
                  </a:lnTo>
                  <a:lnTo>
                    <a:pt x="5341514" y="279399"/>
                  </a:lnTo>
                  <a:lnTo>
                    <a:pt x="5421060" y="253999"/>
                  </a:lnTo>
                  <a:lnTo>
                    <a:pt x="5500842" y="241299"/>
                  </a:lnTo>
                  <a:lnTo>
                    <a:pt x="5580857" y="215899"/>
                  </a:lnTo>
                  <a:lnTo>
                    <a:pt x="5741575" y="190499"/>
                  </a:lnTo>
                  <a:lnTo>
                    <a:pt x="5822273" y="165099"/>
                  </a:lnTo>
                  <a:lnTo>
                    <a:pt x="6393230" y="76199"/>
                  </a:lnTo>
                  <a:lnTo>
                    <a:pt x="6475632" y="76199"/>
                  </a:lnTo>
                  <a:lnTo>
                    <a:pt x="6724032" y="38099"/>
                  </a:lnTo>
                  <a:lnTo>
                    <a:pt x="6807222" y="38099"/>
                  </a:lnTo>
                  <a:lnTo>
                    <a:pt x="6890602" y="25399"/>
                  </a:lnTo>
                  <a:lnTo>
                    <a:pt x="6974170" y="25399"/>
                  </a:lnTo>
                  <a:lnTo>
                    <a:pt x="7057924" y="12699"/>
                  </a:lnTo>
                  <a:lnTo>
                    <a:pt x="7141860" y="12699"/>
                  </a:lnTo>
                  <a:lnTo>
                    <a:pt x="7225975" y="0"/>
                  </a:lnTo>
                  <a:lnTo>
                    <a:pt x="7734299" y="0"/>
                  </a:lnTo>
                  <a:lnTo>
                    <a:pt x="7734299" y="4571999"/>
                  </a:lnTo>
                  <a:lnTo>
                    <a:pt x="7541136" y="4571999"/>
                  </a:lnTo>
                  <a:lnTo>
                    <a:pt x="7493093" y="4584699"/>
                  </a:lnTo>
                  <a:lnTo>
                    <a:pt x="7301955" y="4584699"/>
                  </a:lnTo>
                  <a:lnTo>
                    <a:pt x="7254437" y="4597399"/>
                  </a:lnTo>
                  <a:lnTo>
                    <a:pt x="7159734" y="4597399"/>
                  </a:lnTo>
                  <a:lnTo>
                    <a:pt x="7112551" y="4610099"/>
                  </a:lnTo>
                  <a:lnTo>
                    <a:pt x="7065483" y="4610099"/>
                  </a:lnTo>
                  <a:lnTo>
                    <a:pt x="7018531" y="4622799"/>
                  </a:lnTo>
                  <a:lnTo>
                    <a:pt x="6971697" y="4622799"/>
                  </a:lnTo>
                  <a:lnTo>
                    <a:pt x="6924983" y="4635499"/>
                  </a:lnTo>
                  <a:lnTo>
                    <a:pt x="6878390" y="4635499"/>
                  </a:lnTo>
                  <a:lnTo>
                    <a:pt x="6831919" y="4648199"/>
                  </a:lnTo>
                  <a:lnTo>
                    <a:pt x="6785573" y="4648199"/>
                  </a:lnTo>
                  <a:lnTo>
                    <a:pt x="6693260" y="4673599"/>
                  </a:lnTo>
                  <a:lnTo>
                    <a:pt x="6647296" y="4673599"/>
                  </a:lnTo>
                  <a:lnTo>
                    <a:pt x="6510194" y="4711699"/>
                  </a:lnTo>
                  <a:lnTo>
                    <a:pt x="6464761" y="4711699"/>
                  </a:lnTo>
                  <a:lnTo>
                    <a:pt x="5843809" y="4889499"/>
                  </a:lnTo>
                  <a:lnTo>
                    <a:pt x="5800598" y="4914899"/>
                  </a:lnTo>
                  <a:lnTo>
                    <a:pt x="5671932" y="4952999"/>
                  </a:lnTo>
                  <a:lnTo>
                    <a:pt x="5629373" y="4978399"/>
                  </a:lnTo>
                  <a:lnTo>
                    <a:pt x="5544756" y="5003799"/>
                  </a:lnTo>
                  <a:lnTo>
                    <a:pt x="5502703" y="5029199"/>
                  </a:lnTo>
                  <a:lnTo>
                    <a:pt x="5460821" y="5041899"/>
                  </a:lnTo>
                  <a:lnTo>
                    <a:pt x="5419112" y="5067299"/>
                  </a:lnTo>
                  <a:lnTo>
                    <a:pt x="5377578" y="5079999"/>
                  </a:lnTo>
                  <a:lnTo>
                    <a:pt x="5336221" y="5105399"/>
                  </a:lnTo>
                  <a:lnTo>
                    <a:pt x="5295042" y="5118099"/>
                  </a:lnTo>
                  <a:lnTo>
                    <a:pt x="5254043" y="5143499"/>
                  </a:lnTo>
                  <a:lnTo>
                    <a:pt x="5213225" y="5156199"/>
                  </a:lnTo>
                  <a:lnTo>
                    <a:pt x="5132139" y="5206999"/>
                  </a:lnTo>
                  <a:lnTo>
                    <a:pt x="5091875" y="5219699"/>
                  </a:lnTo>
                  <a:lnTo>
                    <a:pt x="5011910" y="5270499"/>
                  </a:lnTo>
                  <a:lnTo>
                    <a:pt x="4972213" y="5283199"/>
                  </a:lnTo>
                  <a:lnTo>
                    <a:pt x="4854283" y="5359399"/>
                  </a:lnTo>
                  <a:lnTo>
                    <a:pt x="4815365" y="5372099"/>
                  </a:lnTo>
                  <a:lnTo>
                    <a:pt x="4623788" y="5499099"/>
                  </a:lnTo>
                  <a:lnTo>
                    <a:pt x="4437377" y="5626099"/>
                  </a:lnTo>
                  <a:lnTo>
                    <a:pt x="4292101" y="5727699"/>
                  </a:lnTo>
                  <a:lnTo>
                    <a:pt x="4220782" y="5778499"/>
                  </a:lnTo>
                  <a:lnTo>
                    <a:pt x="4185458" y="5816599"/>
                  </a:lnTo>
                  <a:lnTo>
                    <a:pt x="4080845" y="5892799"/>
                  </a:lnTo>
                  <a:lnTo>
                    <a:pt x="4046433" y="5930899"/>
                  </a:lnTo>
                  <a:lnTo>
                    <a:pt x="3978307" y="5981699"/>
                  </a:lnTo>
                  <a:lnTo>
                    <a:pt x="3944596" y="6019799"/>
                  </a:lnTo>
                  <a:lnTo>
                    <a:pt x="3877885" y="6070599"/>
                  </a:lnTo>
                  <a:lnTo>
                    <a:pt x="3844889" y="6108699"/>
                  </a:lnTo>
                  <a:lnTo>
                    <a:pt x="3812134" y="6134099"/>
                  </a:lnTo>
                  <a:lnTo>
                    <a:pt x="3779622" y="6172199"/>
                  </a:lnTo>
                  <a:lnTo>
                    <a:pt x="3747355" y="6197599"/>
                  </a:lnTo>
                  <a:lnTo>
                    <a:pt x="3715334" y="6235699"/>
                  </a:lnTo>
                  <a:lnTo>
                    <a:pt x="3683562" y="6261099"/>
                  </a:lnTo>
                  <a:lnTo>
                    <a:pt x="3652038" y="6299199"/>
                  </a:lnTo>
                  <a:lnTo>
                    <a:pt x="3620766" y="6324599"/>
                  </a:lnTo>
                  <a:lnTo>
                    <a:pt x="3589746" y="6362699"/>
                  </a:lnTo>
                  <a:lnTo>
                    <a:pt x="3558980" y="6388099"/>
                  </a:lnTo>
                  <a:lnTo>
                    <a:pt x="3528470" y="6426199"/>
                  </a:lnTo>
                  <a:lnTo>
                    <a:pt x="3498217" y="6451599"/>
                  </a:lnTo>
                  <a:lnTo>
                    <a:pt x="3468224" y="6489699"/>
                  </a:lnTo>
                  <a:lnTo>
                    <a:pt x="3438491" y="6527799"/>
                  </a:lnTo>
                  <a:lnTo>
                    <a:pt x="3409020" y="6553199"/>
                  </a:lnTo>
                  <a:lnTo>
                    <a:pt x="3379812" y="6591299"/>
                  </a:lnTo>
                  <a:lnTo>
                    <a:pt x="3350870" y="6629399"/>
                  </a:lnTo>
                  <a:lnTo>
                    <a:pt x="3322195" y="6667499"/>
                  </a:lnTo>
                  <a:lnTo>
                    <a:pt x="3293788" y="6692899"/>
                  </a:lnTo>
                  <a:lnTo>
                    <a:pt x="3265651" y="6730999"/>
                  </a:lnTo>
                  <a:lnTo>
                    <a:pt x="3237786" y="6769099"/>
                  </a:lnTo>
                  <a:lnTo>
                    <a:pt x="3210194" y="6807199"/>
                  </a:lnTo>
                  <a:lnTo>
                    <a:pt x="3182877" y="6832599"/>
                  </a:lnTo>
                  <a:lnTo>
                    <a:pt x="3155836" y="6870699"/>
                  </a:lnTo>
                  <a:lnTo>
                    <a:pt x="3129073" y="6908799"/>
                  </a:lnTo>
                  <a:lnTo>
                    <a:pt x="3102590" y="6946899"/>
                  </a:lnTo>
                  <a:lnTo>
                    <a:pt x="3076388" y="6984999"/>
                  </a:lnTo>
                  <a:lnTo>
                    <a:pt x="3050468" y="7023099"/>
                  </a:lnTo>
                  <a:lnTo>
                    <a:pt x="3024833" y="7061199"/>
                  </a:lnTo>
                  <a:lnTo>
                    <a:pt x="2999483" y="7099299"/>
                  </a:lnTo>
                  <a:lnTo>
                    <a:pt x="2974421" y="7137399"/>
                  </a:lnTo>
                  <a:lnTo>
                    <a:pt x="2949649" y="7175499"/>
                  </a:lnTo>
                  <a:lnTo>
                    <a:pt x="2925166" y="7213599"/>
                  </a:lnTo>
                  <a:lnTo>
                    <a:pt x="2900976" y="7251699"/>
                  </a:lnTo>
                  <a:lnTo>
                    <a:pt x="2877080" y="7289799"/>
                  </a:lnTo>
                  <a:lnTo>
                    <a:pt x="2853479" y="7327899"/>
                  </a:lnTo>
                  <a:lnTo>
                    <a:pt x="2830175" y="7365999"/>
                  </a:lnTo>
                  <a:lnTo>
                    <a:pt x="2807170" y="7404099"/>
                  </a:lnTo>
                  <a:lnTo>
                    <a:pt x="2784464" y="7442199"/>
                  </a:lnTo>
                  <a:lnTo>
                    <a:pt x="2762061" y="7480299"/>
                  </a:lnTo>
                  <a:lnTo>
                    <a:pt x="2739961" y="7518399"/>
                  </a:lnTo>
                  <a:lnTo>
                    <a:pt x="2718165" y="7556499"/>
                  </a:lnTo>
                  <a:lnTo>
                    <a:pt x="2696676" y="7594599"/>
                  </a:lnTo>
                  <a:lnTo>
                    <a:pt x="2675495" y="7632699"/>
                  </a:lnTo>
                  <a:lnTo>
                    <a:pt x="2654624" y="7683499"/>
                  </a:lnTo>
                  <a:lnTo>
                    <a:pt x="2634064" y="7721599"/>
                  </a:lnTo>
                  <a:lnTo>
                    <a:pt x="2613817" y="7759699"/>
                  </a:lnTo>
                  <a:lnTo>
                    <a:pt x="2593884" y="7797799"/>
                  </a:lnTo>
                  <a:lnTo>
                    <a:pt x="2574267" y="7835899"/>
                  </a:lnTo>
                  <a:lnTo>
                    <a:pt x="2554968" y="7886699"/>
                  </a:lnTo>
                  <a:lnTo>
                    <a:pt x="2535988" y="7924799"/>
                  </a:lnTo>
                  <a:lnTo>
                    <a:pt x="2517328" y="7962899"/>
                  </a:lnTo>
                  <a:lnTo>
                    <a:pt x="2498991" y="8000999"/>
                  </a:lnTo>
                  <a:lnTo>
                    <a:pt x="2480978" y="8051799"/>
                  </a:lnTo>
                  <a:lnTo>
                    <a:pt x="2463290" y="8089899"/>
                  </a:lnTo>
                  <a:lnTo>
                    <a:pt x="2445930" y="8127999"/>
                  </a:lnTo>
                  <a:lnTo>
                    <a:pt x="2428898" y="8178799"/>
                  </a:lnTo>
                  <a:lnTo>
                    <a:pt x="2412196" y="8216899"/>
                  </a:lnTo>
                  <a:lnTo>
                    <a:pt x="2395826" y="8254999"/>
                  </a:lnTo>
                  <a:lnTo>
                    <a:pt x="2379789" y="8305799"/>
                  </a:lnTo>
                  <a:lnTo>
                    <a:pt x="2364088" y="8343899"/>
                  </a:lnTo>
                  <a:lnTo>
                    <a:pt x="2348723" y="8394699"/>
                  </a:lnTo>
                  <a:lnTo>
                    <a:pt x="2333696" y="8432799"/>
                  </a:lnTo>
                  <a:lnTo>
                    <a:pt x="2319009" y="8470899"/>
                  </a:lnTo>
                  <a:lnTo>
                    <a:pt x="2304663" y="8521699"/>
                  </a:lnTo>
                  <a:lnTo>
                    <a:pt x="2290660" y="8559799"/>
                  </a:lnTo>
                  <a:lnTo>
                    <a:pt x="2277002" y="8610599"/>
                  </a:lnTo>
                  <a:lnTo>
                    <a:pt x="2263690" y="8648699"/>
                  </a:lnTo>
                  <a:lnTo>
                    <a:pt x="2250725" y="8699499"/>
                  </a:lnTo>
                  <a:lnTo>
                    <a:pt x="2238110" y="8737599"/>
                  </a:lnTo>
                  <a:lnTo>
                    <a:pt x="2225845" y="8788399"/>
                  </a:lnTo>
                  <a:lnTo>
                    <a:pt x="2213933" y="8826499"/>
                  </a:lnTo>
                  <a:lnTo>
                    <a:pt x="2202375" y="8877299"/>
                  </a:lnTo>
                  <a:lnTo>
                    <a:pt x="2191172" y="8915399"/>
                  </a:lnTo>
                  <a:lnTo>
                    <a:pt x="2180327" y="8966199"/>
                  </a:lnTo>
                  <a:lnTo>
                    <a:pt x="2169840" y="9016999"/>
                  </a:lnTo>
                  <a:lnTo>
                    <a:pt x="2159714" y="9055099"/>
                  </a:lnTo>
                  <a:lnTo>
                    <a:pt x="2149950" y="9105899"/>
                  </a:lnTo>
                  <a:lnTo>
                    <a:pt x="2140549" y="9143999"/>
                  </a:lnTo>
                  <a:lnTo>
                    <a:pt x="2131513" y="9194799"/>
                  </a:lnTo>
                  <a:lnTo>
                    <a:pt x="2122844" y="9245599"/>
                  </a:lnTo>
                  <a:lnTo>
                    <a:pt x="2114543" y="9283699"/>
                  </a:lnTo>
                  <a:lnTo>
                    <a:pt x="2106612" y="9334499"/>
                  </a:lnTo>
                  <a:lnTo>
                    <a:pt x="2099053" y="9372599"/>
                  </a:lnTo>
                  <a:lnTo>
                    <a:pt x="2091866" y="9423399"/>
                  </a:lnTo>
                  <a:lnTo>
                    <a:pt x="2085054" y="9474199"/>
                  </a:lnTo>
                  <a:lnTo>
                    <a:pt x="2078619" y="9512299"/>
                  </a:lnTo>
                  <a:lnTo>
                    <a:pt x="2072561" y="9563099"/>
                  </a:lnTo>
                  <a:lnTo>
                    <a:pt x="2066882" y="9613899"/>
                  </a:lnTo>
                  <a:lnTo>
                    <a:pt x="2061584" y="9664699"/>
                  </a:lnTo>
                  <a:lnTo>
                    <a:pt x="2056669" y="9702799"/>
                  </a:lnTo>
                  <a:lnTo>
                    <a:pt x="2052138" y="9753599"/>
                  </a:lnTo>
                  <a:lnTo>
                    <a:pt x="2047993" y="9804399"/>
                  </a:lnTo>
                  <a:lnTo>
                    <a:pt x="2044235" y="9842499"/>
                  </a:lnTo>
                  <a:lnTo>
                    <a:pt x="2040865" y="9893299"/>
                  </a:lnTo>
                  <a:lnTo>
                    <a:pt x="2039334" y="9918699"/>
                  </a:lnTo>
                  <a:close/>
                </a:path>
              </a:pathLst>
            </a:custGeom>
            <a:solidFill>
              <a:srgbClr val="F08B33"/>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rgbClr val="000000"/>
                </a:solidFill>
                <a:latin typeface="Arial"/>
                <a:ea typeface="Arial"/>
                <a:cs typeface="Arial"/>
                <a:sym typeface="Arial"/>
              </a:endParaRPr>
            </a:p>
          </p:txBody>
        </p:sp>
        <p:sp>
          <p:nvSpPr>
            <p:cNvPr id="378" name="Google Shape;378;p40"/>
            <p:cNvSpPr/>
            <p:nvPr/>
          </p:nvSpPr>
          <p:spPr>
            <a:xfrm>
              <a:off x="1181100" y="3733799"/>
              <a:ext cx="6553200" cy="6553200"/>
            </a:xfrm>
            <a:custGeom>
              <a:avLst/>
              <a:gdLst/>
              <a:ahLst/>
              <a:cxnLst/>
              <a:rect l="l" t="t" r="r" b="b"/>
              <a:pathLst>
                <a:path w="6553200" h="6553200" extrusionOk="0">
                  <a:moveTo>
                    <a:pt x="2918139" y="6553183"/>
                  </a:moveTo>
                  <a:lnTo>
                    <a:pt x="0" y="6553183"/>
                  </a:lnTo>
                  <a:lnTo>
                    <a:pt x="219" y="6498946"/>
                  </a:lnTo>
                  <a:lnTo>
                    <a:pt x="877" y="6444813"/>
                  </a:lnTo>
                  <a:lnTo>
                    <a:pt x="1972" y="6390787"/>
                  </a:lnTo>
                  <a:lnTo>
                    <a:pt x="3502" y="6336868"/>
                  </a:lnTo>
                  <a:lnTo>
                    <a:pt x="5466" y="6283059"/>
                  </a:lnTo>
                  <a:lnTo>
                    <a:pt x="7860" y="6229361"/>
                  </a:lnTo>
                  <a:lnTo>
                    <a:pt x="10685" y="6175777"/>
                  </a:lnTo>
                  <a:lnTo>
                    <a:pt x="13939" y="6122306"/>
                  </a:lnTo>
                  <a:lnTo>
                    <a:pt x="17618" y="6068952"/>
                  </a:lnTo>
                  <a:lnTo>
                    <a:pt x="21723" y="6015716"/>
                  </a:lnTo>
                  <a:lnTo>
                    <a:pt x="26251" y="5962600"/>
                  </a:lnTo>
                  <a:lnTo>
                    <a:pt x="31200" y="5909605"/>
                  </a:lnTo>
                  <a:lnTo>
                    <a:pt x="36570" y="5856733"/>
                  </a:lnTo>
                  <a:lnTo>
                    <a:pt x="42357" y="5803986"/>
                  </a:lnTo>
                  <a:lnTo>
                    <a:pt x="48561" y="5751365"/>
                  </a:lnTo>
                  <a:lnTo>
                    <a:pt x="55180" y="5698872"/>
                  </a:lnTo>
                  <a:lnTo>
                    <a:pt x="62212" y="5646509"/>
                  </a:lnTo>
                  <a:lnTo>
                    <a:pt x="69655" y="5594278"/>
                  </a:lnTo>
                  <a:lnTo>
                    <a:pt x="77508" y="5542179"/>
                  </a:lnTo>
                  <a:lnTo>
                    <a:pt x="85769" y="5490216"/>
                  </a:lnTo>
                  <a:lnTo>
                    <a:pt x="94437" y="5438389"/>
                  </a:lnTo>
                  <a:lnTo>
                    <a:pt x="103509" y="5386700"/>
                  </a:lnTo>
                  <a:lnTo>
                    <a:pt x="112984" y="5335151"/>
                  </a:lnTo>
                  <a:lnTo>
                    <a:pt x="122860" y="5283744"/>
                  </a:lnTo>
                  <a:lnTo>
                    <a:pt x="133136" y="5232480"/>
                  </a:lnTo>
                  <a:lnTo>
                    <a:pt x="143810" y="5181361"/>
                  </a:lnTo>
                  <a:lnTo>
                    <a:pt x="154881" y="5130389"/>
                  </a:lnTo>
                  <a:lnTo>
                    <a:pt x="166345" y="5079565"/>
                  </a:lnTo>
                  <a:lnTo>
                    <a:pt x="178203" y="5028891"/>
                  </a:lnTo>
                  <a:lnTo>
                    <a:pt x="190452" y="4978368"/>
                  </a:lnTo>
                  <a:lnTo>
                    <a:pt x="203090" y="4927999"/>
                  </a:lnTo>
                  <a:lnTo>
                    <a:pt x="216116" y="4877785"/>
                  </a:lnTo>
                  <a:lnTo>
                    <a:pt x="229529" y="4827728"/>
                  </a:lnTo>
                  <a:lnTo>
                    <a:pt x="243325" y="4777830"/>
                  </a:lnTo>
                  <a:lnTo>
                    <a:pt x="257505" y="4728091"/>
                  </a:lnTo>
                  <a:lnTo>
                    <a:pt x="272065" y="4678515"/>
                  </a:lnTo>
                  <a:lnTo>
                    <a:pt x="287005" y="4629101"/>
                  </a:lnTo>
                  <a:lnTo>
                    <a:pt x="302323" y="4579853"/>
                  </a:lnTo>
                  <a:lnTo>
                    <a:pt x="318016" y="4530772"/>
                  </a:lnTo>
                  <a:lnTo>
                    <a:pt x="334084" y="4481860"/>
                  </a:lnTo>
                  <a:lnTo>
                    <a:pt x="350525" y="4433117"/>
                  </a:lnTo>
                  <a:lnTo>
                    <a:pt x="367336" y="4384547"/>
                  </a:lnTo>
                  <a:lnTo>
                    <a:pt x="384517" y="4336150"/>
                  </a:lnTo>
                  <a:lnTo>
                    <a:pt x="402065" y="4287929"/>
                  </a:lnTo>
                  <a:lnTo>
                    <a:pt x="419980" y="4239885"/>
                  </a:lnTo>
                  <a:lnTo>
                    <a:pt x="438258" y="4192019"/>
                  </a:lnTo>
                  <a:lnTo>
                    <a:pt x="456899" y="4144334"/>
                  </a:lnTo>
                  <a:lnTo>
                    <a:pt x="475901" y="4096830"/>
                  </a:lnTo>
                  <a:lnTo>
                    <a:pt x="495262" y="4049511"/>
                  </a:lnTo>
                  <a:lnTo>
                    <a:pt x="514980" y="4002377"/>
                  </a:lnTo>
                  <a:lnTo>
                    <a:pt x="535054" y="3955430"/>
                  </a:lnTo>
                  <a:lnTo>
                    <a:pt x="555482" y="3908672"/>
                  </a:lnTo>
                  <a:lnTo>
                    <a:pt x="576263" y="3862104"/>
                  </a:lnTo>
                  <a:lnTo>
                    <a:pt x="597394" y="3815729"/>
                  </a:lnTo>
                  <a:lnTo>
                    <a:pt x="618874" y="3769547"/>
                  </a:lnTo>
                  <a:lnTo>
                    <a:pt x="640702" y="3723561"/>
                  </a:lnTo>
                  <a:lnTo>
                    <a:pt x="662875" y="3677772"/>
                  </a:lnTo>
                  <a:lnTo>
                    <a:pt x="685393" y="3632182"/>
                  </a:lnTo>
                  <a:lnTo>
                    <a:pt x="708252" y="3586793"/>
                  </a:lnTo>
                  <a:lnTo>
                    <a:pt x="731452" y="3541606"/>
                  </a:lnTo>
                  <a:lnTo>
                    <a:pt x="754991" y="3496623"/>
                  </a:lnTo>
                  <a:lnTo>
                    <a:pt x="778868" y="3451846"/>
                  </a:lnTo>
                  <a:lnTo>
                    <a:pt x="803079" y="3407276"/>
                  </a:lnTo>
                  <a:lnTo>
                    <a:pt x="827625" y="3362915"/>
                  </a:lnTo>
                  <a:lnTo>
                    <a:pt x="852503" y="3318765"/>
                  </a:lnTo>
                  <a:lnTo>
                    <a:pt x="877711" y="3274827"/>
                  </a:lnTo>
                  <a:lnTo>
                    <a:pt x="903248" y="3231103"/>
                  </a:lnTo>
                  <a:lnTo>
                    <a:pt x="929112" y="3187595"/>
                  </a:lnTo>
                  <a:lnTo>
                    <a:pt x="955302" y="3144305"/>
                  </a:lnTo>
                  <a:lnTo>
                    <a:pt x="981815" y="3101234"/>
                  </a:lnTo>
                  <a:lnTo>
                    <a:pt x="1008650" y="3058383"/>
                  </a:lnTo>
                  <a:lnTo>
                    <a:pt x="1035806" y="3015755"/>
                  </a:lnTo>
                  <a:lnTo>
                    <a:pt x="1063280" y="2973352"/>
                  </a:lnTo>
                  <a:lnTo>
                    <a:pt x="1091072" y="2931174"/>
                  </a:lnTo>
                  <a:lnTo>
                    <a:pt x="1119178" y="2889224"/>
                  </a:lnTo>
                  <a:lnTo>
                    <a:pt x="1147599" y="2847503"/>
                  </a:lnTo>
                  <a:lnTo>
                    <a:pt x="1176331" y="2806013"/>
                  </a:lnTo>
                  <a:lnTo>
                    <a:pt x="1205373" y="2764756"/>
                  </a:lnTo>
                  <a:lnTo>
                    <a:pt x="1234724" y="2723733"/>
                  </a:lnTo>
                  <a:lnTo>
                    <a:pt x="1264382" y="2682946"/>
                  </a:lnTo>
                  <a:lnTo>
                    <a:pt x="1294345" y="2642397"/>
                  </a:lnTo>
                  <a:lnTo>
                    <a:pt x="1324611" y="2602087"/>
                  </a:lnTo>
                  <a:lnTo>
                    <a:pt x="1355179" y="2562019"/>
                  </a:lnTo>
                  <a:lnTo>
                    <a:pt x="1386048" y="2522193"/>
                  </a:lnTo>
                  <a:lnTo>
                    <a:pt x="1417214" y="2482611"/>
                  </a:lnTo>
                  <a:lnTo>
                    <a:pt x="1448678" y="2443276"/>
                  </a:lnTo>
                  <a:lnTo>
                    <a:pt x="1480437" y="2404189"/>
                  </a:lnTo>
                  <a:lnTo>
                    <a:pt x="1512488" y="2365351"/>
                  </a:lnTo>
                  <a:lnTo>
                    <a:pt x="1544832" y="2326764"/>
                  </a:lnTo>
                  <a:lnTo>
                    <a:pt x="1577466" y="2288430"/>
                  </a:lnTo>
                  <a:lnTo>
                    <a:pt x="1610388" y="2250351"/>
                  </a:lnTo>
                  <a:lnTo>
                    <a:pt x="1643596" y="2212528"/>
                  </a:lnTo>
                  <a:lnTo>
                    <a:pt x="1677090" y="2174963"/>
                  </a:lnTo>
                  <a:lnTo>
                    <a:pt x="1710866" y="2137658"/>
                  </a:lnTo>
                  <a:lnTo>
                    <a:pt x="1744925" y="2100614"/>
                  </a:lnTo>
                  <a:lnTo>
                    <a:pt x="1779263" y="2063833"/>
                  </a:lnTo>
                  <a:lnTo>
                    <a:pt x="1813879" y="2027316"/>
                  </a:lnTo>
                  <a:lnTo>
                    <a:pt x="1848772" y="1991066"/>
                  </a:lnTo>
                  <a:lnTo>
                    <a:pt x="1883940" y="1955084"/>
                  </a:lnTo>
                  <a:lnTo>
                    <a:pt x="1919381" y="1919372"/>
                  </a:lnTo>
                  <a:lnTo>
                    <a:pt x="1955093" y="1883932"/>
                  </a:lnTo>
                  <a:lnTo>
                    <a:pt x="1991075" y="1848764"/>
                  </a:lnTo>
                  <a:lnTo>
                    <a:pt x="2027325" y="1813871"/>
                  </a:lnTo>
                  <a:lnTo>
                    <a:pt x="2063841" y="1779255"/>
                  </a:lnTo>
                  <a:lnTo>
                    <a:pt x="2100622" y="1744917"/>
                  </a:lnTo>
                  <a:lnTo>
                    <a:pt x="2137667" y="1710859"/>
                  </a:lnTo>
                  <a:lnTo>
                    <a:pt x="2174972" y="1677082"/>
                  </a:lnTo>
                  <a:lnTo>
                    <a:pt x="2212537" y="1643589"/>
                  </a:lnTo>
                  <a:lnTo>
                    <a:pt x="2250360" y="1610381"/>
                  </a:lnTo>
                  <a:lnTo>
                    <a:pt x="2288440" y="1577459"/>
                  </a:lnTo>
                  <a:lnTo>
                    <a:pt x="2326774" y="1544825"/>
                  </a:lnTo>
                  <a:lnTo>
                    <a:pt x="2365360" y="1512482"/>
                  </a:lnTo>
                  <a:lnTo>
                    <a:pt x="2404199" y="1480430"/>
                  </a:lnTo>
                  <a:lnTo>
                    <a:pt x="2443286" y="1448671"/>
                  </a:lnTo>
                  <a:lnTo>
                    <a:pt x="2482621" y="1417208"/>
                  </a:lnTo>
                  <a:lnTo>
                    <a:pt x="2522203" y="1386041"/>
                  </a:lnTo>
                  <a:lnTo>
                    <a:pt x="2562029" y="1355173"/>
                  </a:lnTo>
                  <a:lnTo>
                    <a:pt x="2602098" y="1324605"/>
                  </a:lnTo>
                  <a:lnTo>
                    <a:pt x="2642408" y="1294339"/>
                  </a:lnTo>
                  <a:lnTo>
                    <a:pt x="2682957" y="1264376"/>
                  </a:lnTo>
                  <a:lnTo>
                    <a:pt x="2723744" y="1234718"/>
                  </a:lnTo>
                  <a:lnTo>
                    <a:pt x="2764767" y="1205368"/>
                  </a:lnTo>
                  <a:lnTo>
                    <a:pt x="2806024" y="1176325"/>
                  </a:lnTo>
                  <a:lnTo>
                    <a:pt x="2847514" y="1147593"/>
                  </a:lnTo>
                  <a:lnTo>
                    <a:pt x="2889235" y="1119173"/>
                  </a:lnTo>
                  <a:lnTo>
                    <a:pt x="2931185" y="1091067"/>
                  </a:lnTo>
                  <a:lnTo>
                    <a:pt x="2973363" y="1063275"/>
                  </a:lnTo>
                  <a:lnTo>
                    <a:pt x="3015767" y="1035801"/>
                  </a:lnTo>
                  <a:lnTo>
                    <a:pt x="3058395" y="1008646"/>
                  </a:lnTo>
                  <a:lnTo>
                    <a:pt x="3101245" y="981811"/>
                  </a:lnTo>
                  <a:lnTo>
                    <a:pt x="3144317" y="955297"/>
                  </a:lnTo>
                  <a:lnTo>
                    <a:pt x="3187607" y="929108"/>
                  </a:lnTo>
                  <a:lnTo>
                    <a:pt x="3231115" y="903244"/>
                  </a:lnTo>
                  <a:lnTo>
                    <a:pt x="3274839" y="877707"/>
                  </a:lnTo>
                  <a:lnTo>
                    <a:pt x="3318777" y="852499"/>
                  </a:lnTo>
                  <a:lnTo>
                    <a:pt x="3362927" y="827621"/>
                  </a:lnTo>
                  <a:lnTo>
                    <a:pt x="3407288" y="803076"/>
                  </a:lnTo>
                  <a:lnTo>
                    <a:pt x="3451858" y="778864"/>
                  </a:lnTo>
                  <a:lnTo>
                    <a:pt x="3496636" y="754988"/>
                  </a:lnTo>
                  <a:lnTo>
                    <a:pt x="3541619" y="731449"/>
                  </a:lnTo>
                  <a:lnTo>
                    <a:pt x="3586806" y="708249"/>
                  </a:lnTo>
                  <a:lnTo>
                    <a:pt x="3632195" y="685389"/>
                  </a:lnTo>
                  <a:lnTo>
                    <a:pt x="3677785" y="662872"/>
                  </a:lnTo>
                  <a:lnTo>
                    <a:pt x="3723574" y="640699"/>
                  </a:lnTo>
                  <a:lnTo>
                    <a:pt x="3769560" y="618871"/>
                  </a:lnTo>
                  <a:lnTo>
                    <a:pt x="3815742" y="597391"/>
                  </a:lnTo>
                  <a:lnTo>
                    <a:pt x="3862118" y="576260"/>
                  </a:lnTo>
                  <a:lnTo>
                    <a:pt x="3908685" y="555479"/>
                  </a:lnTo>
                  <a:lnTo>
                    <a:pt x="3955444" y="535051"/>
                  </a:lnTo>
                  <a:lnTo>
                    <a:pt x="4002391" y="514977"/>
                  </a:lnTo>
                  <a:lnTo>
                    <a:pt x="4049525" y="495259"/>
                  </a:lnTo>
                  <a:lnTo>
                    <a:pt x="4096844" y="475898"/>
                  </a:lnTo>
                  <a:lnTo>
                    <a:pt x="4144348" y="456897"/>
                  </a:lnTo>
                  <a:lnTo>
                    <a:pt x="4192033" y="438256"/>
                  </a:lnTo>
                  <a:lnTo>
                    <a:pt x="4239899" y="419977"/>
                  </a:lnTo>
                  <a:lnTo>
                    <a:pt x="4287943" y="402063"/>
                  </a:lnTo>
                  <a:lnTo>
                    <a:pt x="4336165" y="384515"/>
                  </a:lnTo>
                  <a:lnTo>
                    <a:pt x="4384562" y="367334"/>
                  </a:lnTo>
                  <a:lnTo>
                    <a:pt x="4433132" y="350523"/>
                  </a:lnTo>
                  <a:lnTo>
                    <a:pt x="4481874" y="334083"/>
                  </a:lnTo>
                  <a:lnTo>
                    <a:pt x="4530787" y="318015"/>
                  </a:lnTo>
                  <a:lnTo>
                    <a:pt x="4579868" y="302321"/>
                  </a:lnTo>
                  <a:lnTo>
                    <a:pt x="4629116" y="287004"/>
                  </a:lnTo>
                  <a:lnTo>
                    <a:pt x="4678529" y="272064"/>
                  </a:lnTo>
                  <a:lnTo>
                    <a:pt x="4728106" y="257503"/>
                  </a:lnTo>
                  <a:lnTo>
                    <a:pt x="4777845" y="243324"/>
                  </a:lnTo>
                  <a:lnTo>
                    <a:pt x="4827744" y="229527"/>
                  </a:lnTo>
                  <a:lnTo>
                    <a:pt x="4877801" y="216115"/>
                  </a:lnTo>
                  <a:lnTo>
                    <a:pt x="4928015" y="203089"/>
                  </a:lnTo>
                  <a:lnTo>
                    <a:pt x="4978384" y="190451"/>
                  </a:lnTo>
                  <a:lnTo>
                    <a:pt x="5028906" y="178202"/>
                  </a:lnTo>
                  <a:lnTo>
                    <a:pt x="5079580" y="166345"/>
                  </a:lnTo>
                  <a:lnTo>
                    <a:pt x="5130404" y="154880"/>
                  </a:lnTo>
                  <a:lnTo>
                    <a:pt x="5181377" y="143810"/>
                  </a:lnTo>
                  <a:lnTo>
                    <a:pt x="5232496" y="133136"/>
                  </a:lnTo>
                  <a:lnTo>
                    <a:pt x="5283760" y="122860"/>
                  </a:lnTo>
                  <a:lnTo>
                    <a:pt x="5335167" y="112983"/>
                  </a:lnTo>
                  <a:lnTo>
                    <a:pt x="5386716" y="103508"/>
                  </a:lnTo>
                  <a:lnTo>
                    <a:pt x="5438405" y="94436"/>
                  </a:lnTo>
                  <a:lnTo>
                    <a:pt x="5490232" y="85769"/>
                  </a:lnTo>
                  <a:lnTo>
                    <a:pt x="5542195" y="77508"/>
                  </a:lnTo>
                  <a:lnTo>
                    <a:pt x="5594294" y="69655"/>
                  </a:lnTo>
                  <a:lnTo>
                    <a:pt x="5646525" y="62212"/>
                  </a:lnTo>
                  <a:lnTo>
                    <a:pt x="5698888" y="55180"/>
                  </a:lnTo>
                  <a:lnTo>
                    <a:pt x="5751381" y="48561"/>
                  </a:lnTo>
                  <a:lnTo>
                    <a:pt x="5804002" y="42357"/>
                  </a:lnTo>
                  <a:lnTo>
                    <a:pt x="5856749" y="36570"/>
                  </a:lnTo>
                  <a:lnTo>
                    <a:pt x="5909621" y="31200"/>
                  </a:lnTo>
                  <a:lnTo>
                    <a:pt x="5962616" y="26251"/>
                  </a:lnTo>
                  <a:lnTo>
                    <a:pt x="6015733" y="21723"/>
                  </a:lnTo>
                  <a:lnTo>
                    <a:pt x="6068969" y="17618"/>
                  </a:lnTo>
                  <a:lnTo>
                    <a:pt x="6122323" y="13938"/>
                  </a:lnTo>
                  <a:lnTo>
                    <a:pt x="6175793" y="10685"/>
                  </a:lnTo>
                  <a:lnTo>
                    <a:pt x="6229378" y="7860"/>
                  </a:lnTo>
                  <a:lnTo>
                    <a:pt x="6283076" y="5465"/>
                  </a:lnTo>
                  <a:lnTo>
                    <a:pt x="6336885" y="3502"/>
                  </a:lnTo>
                  <a:lnTo>
                    <a:pt x="6390803" y="1972"/>
                  </a:lnTo>
                  <a:lnTo>
                    <a:pt x="6444830" y="877"/>
                  </a:lnTo>
                  <a:lnTo>
                    <a:pt x="6498962" y="219"/>
                  </a:lnTo>
                  <a:lnTo>
                    <a:pt x="6553199" y="0"/>
                  </a:lnTo>
                  <a:lnTo>
                    <a:pt x="6553199" y="2918107"/>
                  </a:lnTo>
                  <a:lnTo>
                    <a:pt x="6504704" y="2918423"/>
                  </a:lnTo>
                  <a:lnTo>
                    <a:pt x="6456361" y="2919372"/>
                  </a:lnTo>
                  <a:lnTo>
                    <a:pt x="6408173" y="2920947"/>
                  </a:lnTo>
                  <a:lnTo>
                    <a:pt x="6360146" y="2923145"/>
                  </a:lnTo>
                  <a:lnTo>
                    <a:pt x="6312283" y="2925963"/>
                  </a:lnTo>
                  <a:lnTo>
                    <a:pt x="6264588" y="2929397"/>
                  </a:lnTo>
                  <a:lnTo>
                    <a:pt x="6217065" y="2933442"/>
                  </a:lnTo>
                  <a:lnTo>
                    <a:pt x="6169718" y="2938094"/>
                  </a:lnTo>
                  <a:lnTo>
                    <a:pt x="6122550" y="2943350"/>
                  </a:lnTo>
                  <a:lnTo>
                    <a:pt x="6075566" y="2949206"/>
                  </a:lnTo>
                  <a:lnTo>
                    <a:pt x="6028770" y="2955658"/>
                  </a:lnTo>
                  <a:lnTo>
                    <a:pt x="5982165" y="2962702"/>
                  </a:lnTo>
                  <a:lnTo>
                    <a:pt x="5935755" y="2970333"/>
                  </a:lnTo>
                  <a:lnTo>
                    <a:pt x="5889545" y="2978549"/>
                  </a:lnTo>
                  <a:lnTo>
                    <a:pt x="5843538" y="2987345"/>
                  </a:lnTo>
                  <a:lnTo>
                    <a:pt x="5797739" y="2996717"/>
                  </a:lnTo>
                  <a:lnTo>
                    <a:pt x="5752150" y="3006661"/>
                  </a:lnTo>
                  <a:lnTo>
                    <a:pt x="5706777" y="3017173"/>
                  </a:lnTo>
                  <a:lnTo>
                    <a:pt x="5661622" y="3028250"/>
                  </a:lnTo>
                  <a:lnTo>
                    <a:pt x="5616690" y="3039888"/>
                  </a:lnTo>
                  <a:lnTo>
                    <a:pt x="5571986" y="3052082"/>
                  </a:lnTo>
                  <a:lnTo>
                    <a:pt x="5527512" y="3064829"/>
                  </a:lnTo>
                  <a:lnTo>
                    <a:pt x="5483272" y="3078124"/>
                  </a:lnTo>
                  <a:lnTo>
                    <a:pt x="5439271" y="3091964"/>
                  </a:lnTo>
                  <a:lnTo>
                    <a:pt x="5395513" y="3106345"/>
                  </a:lnTo>
                  <a:lnTo>
                    <a:pt x="5352001" y="3121263"/>
                  </a:lnTo>
                  <a:lnTo>
                    <a:pt x="5308740" y="3136714"/>
                  </a:lnTo>
                  <a:lnTo>
                    <a:pt x="5265733" y="3152694"/>
                  </a:lnTo>
                  <a:lnTo>
                    <a:pt x="5222984" y="3169200"/>
                  </a:lnTo>
                  <a:lnTo>
                    <a:pt x="5180497" y="3186226"/>
                  </a:lnTo>
                  <a:lnTo>
                    <a:pt x="5138276" y="3203770"/>
                  </a:lnTo>
                  <a:lnTo>
                    <a:pt x="5096326" y="3221827"/>
                  </a:lnTo>
                  <a:lnTo>
                    <a:pt x="5054649" y="3240394"/>
                  </a:lnTo>
                  <a:lnTo>
                    <a:pt x="5013250" y="3259466"/>
                  </a:lnTo>
                  <a:lnTo>
                    <a:pt x="4972133" y="3279040"/>
                  </a:lnTo>
                  <a:lnTo>
                    <a:pt x="4931302" y="3299112"/>
                  </a:lnTo>
                  <a:lnTo>
                    <a:pt x="4890760" y="3319677"/>
                  </a:lnTo>
                  <a:lnTo>
                    <a:pt x="4850512" y="3340732"/>
                  </a:lnTo>
                  <a:lnTo>
                    <a:pt x="4810561" y="3362273"/>
                  </a:lnTo>
                  <a:lnTo>
                    <a:pt x="4770912" y="3384296"/>
                  </a:lnTo>
                  <a:lnTo>
                    <a:pt x="4731568" y="3406797"/>
                  </a:lnTo>
                  <a:lnTo>
                    <a:pt x="4692533" y="3429772"/>
                  </a:lnTo>
                  <a:lnTo>
                    <a:pt x="4653812" y="3453218"/>
                  </a:lnTo>
                  <a:lnTo>
                    <a:pt x="4615407" y="3477129"/>
                  </a:lnTo>
                  <a:lnTo>
                    <a:pt x="4577324" y="3501503"/>
                  </a:lnTo>
                  <a:lnTo>
                    <a:pt x="4539566" y="3526336"/>
                  </a:lnTo>
                  <a:lnTo>
                    <a:pt x="4502136" y="3551623"/>
                  </a:lnTo>
                  <a:lnTo>
                    <a:pt x="4465039" y="3577360"/>
                  </a:lnTo>
                  <a:lnTo>
                    <a:pt x="4428279" y="3603545"/>
                  </a:lnTo>
                  <a:lnTo>
                    <a:pt x="4391860" y="3630171"/>
                  </a:lnTo>
                  <a:lnTo>
                    <a:pt x="4355786" y="3657237"/>
                  </a:lnTo>
                  <a:lnTo>
                    <a:pt x="4320059" y="3684738"/>
                  </a:lnTo>
                  <a:lnTo>
                    <a:pt x="4284686" y="3712669"/>
                  </a:lnTo>
                  <a:lnTo>
                    <a:pt x="4249668" y="3741028"/>
                  </a:lnTo>
                  <a:lnTo>
                    <a:pt x="4215011" y="3769810"/>
                  </a:lnTo>
                  <a:lnTo>
                    <a:pt x="4180718" y="3799011"/>
                  </a:lnTo>
                  <a:lnTo>
                    <a:pt x="4146794" y="3828627"/>
                  </a:lnTo>
                  <a:lnTo>
                    <a:pt x="4113241" y="3858654"/>
                  </a:lnTo>
                  <a:lnTo>
                    <a:pt x="4080064" y="3889089"/>
                  </a:lnTo>
                  <a:lnTo>
                    <a:pt x="4047268" y="3919927"/>
                  </a:lnTo>
                  <a:lnTo>
                    <a:pt x="4014855" y="3951165"/>
                  </a:lnTo>
                  <a:lnTo>
                    <a:pt x="3982830" y="3982799"/>
                  </a:lnTo>
                  <a:lnTo>
                    <a:pt x="3951196" y="4014824"/>
                  </a:lnTo>
                  <a:lnTo>
                    <a:pt x="3919958" y="4047237"/>
                  </a:lnTo>
                  <a:lnTo>
                    <a:pt x="3889120" y="4080034"/>
                  </a:lnTo>
                  <a:lnTo>
                    <a:pt x="3858685" y="4113211"/>
                  </a:lnTo>
                  <a:lnTo>
                    <a:pt x="3828658" y="4146763"/>
                  </a:lnTo>
                  <a:lnTo>
                    <a:pt x="3799042" y="4180688"/>
                  </a:lnTo>
                  <a:lnTo>
                    <a:pt x="3769841" y="4214981"/>
                  </a:lnTo>
                  <a:lnTo>
                    <a:pt x="3741059" y="4249638"/>
                  </a:lnTo>
                  <a:lnTo>
                    <a:pt x="3712701" y="4284656"/>
                  </a:lnTo>
                  <a:lnTo>
                    <a:pt x="3684769" y="4320030"/>
                  </a:lnTo>
                  <a:lnTo>
                    <a:pt x="3657269" y="4355756"/>
                  </a:lnTo>
                  <a:lnTo>
                    <a:pt x="3630203" y="4391831"/>
                  </a:lnTo>
                  <a:lnTo>
                    <a:pt x="3603576" y="4428250"/>
                  </a:lnTo>
                  <a:lnTo>
                    <a:pt x="3577392" y="4465010"/>
                  </a:lnTo>
                  <a:lnTo>
                    <a:pt x="3551655" y="4502107"/>
                  </a:lnTo>
                  <a:lnTo>
                    <a:pt x="3526368" y="4539537"/>
                  </a:lnTo>
                  <a:lnTo>
                    <a:pt x="3501535" y="4577295"/>
                  </a:lnTo>
                  <a:lnTo>
                    <a:pt x="3477161" y="4615379"/>
                  </a:lnTo>
                  <a:lnTo>
                    <a:pt x="3453250" y="4653784"/>
                  </a:lnTo>
                  <a:lnTo>
                    <a:pt x="3429804" y="4692505"/>
                  </a:lnTo>
                  <a:lnTo>
                    <a:pt x="3406829" y="4731540"/>
                  </a:lnTo>
                  <a:lnTo>
                    <a:pt x="3384328" y="4770884"/>
                  </a:lnTo>
                  <a:lnTo>
                    <a:pt x="3362305" y="4810534"/>
                  </a:lnTo>
                  <a:lnTo>
                    <a:pt x="3340764" y="4850485"/>
                  </a:lnTo>
                  <a:lnTo>
                    <a:pt x="3319709" y="4890733"/>
                  </a:lnTo>
                  <a:lnTo>
                    <a:pt x="3299144" y="4931275"/>
                  </a:lnTo>
                  <a:lnTo>
                    <a:pt x="3279072" y="4972106"/>
                  </a:lnTo>
                  <a:lnTo>
                    <a:pt x="3259499" y="5013224"/>
                  </a:lnTo>
                  <a:lnTo>
                    <a:pt x="3240426" y="5054623"/>
                  </a:lnTo>
                  <a:lnTo>
                    <a:pt x="3221860" y="5096300"/>
                  </a:lnTo>
                  <a:lnTo>
                    <a:pt x="3203803" y="5138251"/>
                  </a:lnTo>
                  <a:lnTo>
                    <a:pt x="3186259" y="5180471"/>
                  </a:lnTo>
                  <a:lnTo>
                    <a:pt x="3169232" y="5222958"/>
                  </a:lnTo>
                  <a:lnTo>
                    <a:pt x="3152727" y="5265708"/>
                  </a:lnTo>
                  <a:lnTo>
                    <a:pt x="3136747" y="5308715"/>
                  </a:lnTo>
                  <a:lnTo>
                    <a:pt x="3121296" y="5351977"/>
                  </a:lnTo>
                  <a:lnTo>
                    <a:pt x="3106378" y="5395489"/>
                  </a:lnTo>
                  <a:lnTo>
                    <a:pt x="3091997" y="5439247"/>
                  </a:lnTo>
                  <a:lnTo>
                    <a:pt x="3078157" y="5483248"/>
                  </a:lnTo>
                  <a:lnTo>
                    <a:pt x="3064861" y="5527488"/>
                  </a:lnTo>
                  <a:lnTo>
                    <a:pt x="3052115" y="5571962"/>
                  </a:lnTo>
                  <a:lnTo>
                    <a:pt x="3039921" y="5616667"/>
                  </a:lnTo>
                  <a:lnTo>
                    <a:pt x="3028283" y="5661599"/>
                  </a:lnTo>
                  <a:lnTo>
                    <a:pt x="3017206" y="5706754"/>
                  </a:lnTo>
                  <a:lnTo>
                    <a:pt x="3006693" y="5752128"/>
                  </a:lnTo>
                  <a:lnTo>
                    <a:pt x="2996749" y="5797717"/>
                  </a:lnTo>
                  <a:lnTo>
                    <a:pt x="2987377" y="5843517"/>
                  </a:lnTo>
                  <a:lnTo>
                    <a:pt x="2978582" y="5889524"/>
                  </a:lnTo>
                  <a:lnTo>
                    <a:pt x="2970366" y="5935734"/>
                  </a:lnTo>
                  <a:lnTo>
                    <a:pt x="2962734" y="5982144"/>
                  </a:lnTo>
                  <a:lnTo>
                    <a:pt x="2955691" y="6028749"/>
                  </a:lnTo>
                  <a:lnTo>
                    <a:pt x="2949239" y="6075546"/>
                  </a:lnTo>
                  <a:lnTo>
                    <a:pt x="2943383" y="6122531"/>
                  </a:lnTo>
                  <a:lnTo>
                    <a:pt x="2938127" y="6169699"/>
                  </a:lnTo>
                  <a:lnTo>
                    <a:pt x="2933474" y="6217046"/>
                  </a:lnTo>
                  <a:lnTo>
                    <a:pt x="2929429" y="6264570"/>
                  </a:lnTo>
                  <a:lnTo>
                    <a:pt x="2925996" y="6312265"/>
                  </a:lnTo>
                  <a:lnTo>
                    <a:pt x="2923178" y="6360129"/>
                  </a:lnTo>
                  <a:lnTo>
                    <a:pt x="2920980" y="6408156"/>
                  </a:lnTo>
                  <a:lnTo>
                    <a:pt x="2919404" y="6456343"/>
                  </a:lnTo>
                  <a:lnTo>
                    <a:pt x="2918456" y="6504687"/>
                  </a:lnTo>
                  <a:lnTo>
                    <a:pt x="2918139" y="6553183"/>
                  </a:lnTo>
                  <a:close/>
                </a:path>
              </a:pathLst>
            </a:custGeom>
            <a:solidFill>
              <a:srgbClr val="FFDE2A"/>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rgbClr val="000000"/>
                </a:solidFill>
                <a:latin typeface="Arial"/>
                <a:ea typeface="Arial"/>
                <a:cs typeface="Arial"/>
                <a:sym typeface="Arial"/>
              </a:endParaRPr>
            </a:p>
          </p:txBody>
        </p:sp>
      </p:grpSp>
      <p:sp>
        <p:nvSpPr>
          <p:cNvPr id="379" name="Google Shape;379;p40"/>
          <p:cNvSpPr txBox="1">
            <a:spLocks noGrp="1"/>
          </p:cNvSpPr>
          <p:nvPr>
            <p:ph type="body" idx="1"/>
          </p:nvPr>
        </p:nvSpPr>
        <p:spPr>
          <a:xfrm>
            <a:off x="4080303" y="1590939"/>
            <a:ext cx="4195800" cy="1963200"/>
          </a:xfrm>
          <a:prstGeom prst="rect">
            <a:avLst/>
          </a:prstGeom>
          <a:noFill/>
          <a:ln>
            <a:noFill/>
          </a:ln>
        </p:spPr>
        <p:txBody>
          <a:bodyPr spcFirstLastPara="1" wrap="square" lIns="0" tIns="82575" rIns="0" bIns="0" anchor="t" anchorCtr="0">
            <a:spAutoFit/>
          </a:bodyPr>
          <a:lstStyle/>
          <a:p>
            <a:pPr marL="0" lvl="0" indent="0" algn="l" rtl="0">
              <a:spcBef>
                <a:spcPts val="0"/>
              </a:spcBef>
              <a:spcAft>
                <a:spcPts val="0"/>
              </a:spcAft>
              <a:buSzPts val="1100"/>
              <a:buNone/>
            </a:pPr>
            <a:r>
              <a:rPr lang="en-US" sz="3000" b="1">
                <a:latin typeface="Lora"/>
                <a:ea typeface="Lora"/>
                <a:cs typeface="Lora"/>
                <a:sym typeface="Lora"/>
              </a:rPr>
              <a:t>Data Engineer &amp; </a:t>
            </a:r>
            <a:br>
              <a:rPr lang="en-US" sz="3000" b="1">
                <a:latin typeface="Lora"/>
                <a:ea typeface="Lora"/>
                <a:cs typeface="Lora"/>
                <a:sym typeface="Lora"/>
              </a:rPr>
            </a:br>
            <a:r>
              <a:rPr lang="en-US" sz="3000" b="1">
                <a:latin typeface="Lora"/>
                <a:ea typeface="Lora"/>
                <a:cs typeface="Lora"/>
                <a:sym typeface="Lora"/>
              </a:rPr>
              <a:t>Data Scientist</a:t>
            </a:r>
            <a:endParaRPr sz="3000" b="1">
              <a:latin typeface="Lora"/>
              <a:ea typeface="Lora"/>
              <a:cs typeface="Lora"/>
              <a:sym typeface="Lora"/>
            </a:endParaRPr>
          </a:p>
          <a:p>
            <a:pPr marL="0" marR="0" lvl="0" indent="0" algn="l" rtl="0">
              <a:lnSpc>
                <a:spcPct val="109375"/>
              </a:lnSpc>
              <a:spcBef>
                <a:spcPts val="0"/>
              </a:spcBef>
              <a:spcAft>
                <a:spcPts val="0"/>
              </a:spcAft>
              <a:buSzPts val="1800"/>
              <a:buNone/>
            </a:pPr>
            <a:endParaRPr sz="4400"/>
          </a:p>
          <a:p>
            <a:pPr marL="0" lvl="0" indent="0" algn="l" rtl="0">
              <a:spcBef>
                <a:spcPts val="0"/>
              </a:spcBef>
              <a:spcAft>
                <a:spcPts val="0"/>
              </a:spcAft>
              <a:buSzPts val="1100"/>
              <a:buNone/>
            </a:pPr>
            <a:r>
              <a:rPr lang="en-US" sz="1400">
                <a:highlight>
                  <a:srgbClr val="FFCD00"/>
                </a:highlight>
                <a:latin typeface="Quattrocento Sans"/>
                <a:ea typeface="Quattrocento Sans"/>
                <a:cs typeface="Quattrocento Sans"/>
                <a:sym typeface="Quattrocento Sans"/>
              </a:rPr>
              <a:t>Mirip ga si, mirip kan ya?, ya ga ya ?</a:t>
            </a:r>
            <a:endParaRPr sz="1400">
              <a:highlight>
                <a:srgbClr val="FFCD00"/>
              </a:highlight>
              <a:latin typeface="Quattrocento Sans"/>
              <a:ea typeface="Quattrocento Sans"/>
              <a:cs typeface="Quattrocento Sans"/>
              <a:sym typeface="Quattrocento Sans"/>
            </a:endParaRPr>
          </a:p>
        </p:txBody>
      </p:sp>
      <p:sp>
        <p:nvSpPr>
          <p:cNvPr id="380" name="Google Shape;380;p40"/>
          <p:cNvSpPr/>
          <p:nvPr/>
        </p:nvSpPr>
        <p:spPr>
          <a:xfrm>
            <a:off x="8210470" y="54582"/>
            <a:ext cx="843000" cy="8193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rgbClr val="000000"/>
              </a:solidFill>
              <a:latin typeface="Arial"/>
              <a:ea typeface="Arial"/>
              <a:cs typeface="Arial"/>
              <a:sym typeface="Arial"/>
            </a:endParaRPr>
          </a:p>
        </p:txBody>
      </p:sp>
      <p:sp>
        <p:nvSpPr>
          <p:cNvPr id="381" name="Google Shape;381;p40"/>
          <p:cNvSpPr txBox="1">
            <a:spLocks noGrp="1"/>
          </p:cNvSpPr>
          <p:nvPr>
            <p:ph type="sldNum" idx="12"/>
          </p:nvPr>
        </p:nvSpPr>
        <p:spPr>
          <a:xfrm>
            <a:off x="6554339" y="4768735"/>
            <a:ext cx="2133900" cy="273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14</a:t>
            </a:fld>
            <a:endParaRPr/>
          </a:p>
        </p:txBody>
      </p:sp>
      <p:sp>
        <p:nvSpPr>
          <p:cNvPr id="382" name="Google Shape;382;p40"/>
          <p:cNvSpPr txBox="1"/>
          <p:nvPr/>
        </p:nvSpPr>
        <p:spPr>
          <a:xfrm>
            <a:off x="750325" y="1366650"/>
            <a:ext cx="768300" cy="1723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0000" b="1">
                <a:solidFill>
                  <a:schemeClr val="lt1"/>
                </a:solidFill>
                <a:latin typeface="Lora"/>
                <a:ea typeface="Lora"/>
                <a:cs typeface="Lora"/>
                <a:sym typeface="Lora"/>
              </a:rPr>
              <a:t>2</a:t>
            </a:r>
            <a:endParaRPr sz="10000" b="1">
              <a:solidFill>
                <a:schemeClr val="lt1"/>
              </a:solidFill>
              <a:latin typeface="Lora"/>
              <a:ea typeface="Lora"/>
              <a:cs typeface="Lora"/>
              <a:sym typeface="Lora"/>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pic>
        <p:nvPicPr>
          <p:cNvPr id="387" name="Google Shape;387;p41" descr="C:\Users\SINAR X\Downloads\ilovepdf_pages-to-jpg\Template PPT_page-0008.jpg"/>
          <p:cNvPicPr preferRelativeResize="0"/>
          <p:nvPr/>
        </p:nvPicPr>
        <p:blipFill rotWithShape="1">
          <a:blip r:embed="rId3">
            <a:alphaModFix/>
          </a:blip>
          <a:srcRect/>
          <a:stretch/>
        </p:blipFill>
        <p:spPr>
          <a:xfrm>
            <a:off x="0" y="0"/>
            <a:ext cx="9144000" cy="5145087"/>
          </a:xfrm>
          <a:prstGeom prst="rect">
            <a:avLst/>
          </a:prstGeom>
          <a:noFill/>
          <a:ln>
            <a:noFill/>
          </a:ln>
        </p:spPr>
      </p:pic>
      <p:sp>
        <p:nvSpPr>
          <p:cNvPr id="388" name="Google Shape;388;p41"/>
          <p:cNvSpPr txBox="1">
            <a:spLocks noGrp="1"/>
          </p:cNvSpPr>
          <p:nvPr>
            <p:ph type="title"/>
          </p:nvPr>
        </p:nvSpPr>
        <p:spPr>
          <a:xfrm>
            <a:off x="508088" y="463704"/>
            <a:ext cx="6245400" cy="531300"/>
          </a:xfrm>
          <a:prstGeom prst="rect">
            <a:avLst/>
          </a:prstGeom>
          <a:noFill/>
          <a:ln>
            <a:noFill/>
          </a:ln>
        </p:spPr>
        <p:txBody>
          <a:bodyPr spcFirstLastPara="1" wrap="square" lIns="0" tIns="7950" rIns="0" bIns="0" anchor="t" anchorCtr="0">
            <a:spAutoFit/>
          </a:bodyPr>
          <a:lstStyle/>
          <a:p>
            <a:pPr marL="12700" lvl="0" indent="0" algn="l" rtl="0">
              <a:lnSpc>
                <a:spcPct val="100000"/>
              </a:lnSpc>
              <a:spcBef>
                <a:spcPts val="0"/>
              </a:spcBef>
              <a:spcAft>
                <a:spcPts val="0"/>
              </a:spcAft>
              <a:buSzPts val="1800"/>
              <a:buNone/>
            </a:pPr>
            <a:r>
              <a:rPr lang="en-US" sz="3400">
                <a:solidFill>
                  <a:srgbClr val="262626"/>
                </a:solidFill>
                <a:latin typeface="Georgia"/>
                <a:ea typeface="Georgia"/>
                <a:cs typeface="Georgia"/>
                <a:sym typeface="Georgia"/>
              </a:rPr>
              <a:t>The ‘Hierarchy’</a:t>
            </a:r>
            <a:endParaRPr sz="3400">
              <a:latin typeface="Georgia"/>
              <a:ea typeface="Georgia"/>
              <a:cs typeface="Georgia"/>
              <a:sym typeface="Georgia"/>
            </a:endParaRPr>
          </a:p>
        </p:txBody>
      </p:sp>
      <p:sp>
        <p:nvSpPr>
          <p:cNvPr id="389" name="Google Shape;389;p41"/>
          <p:cNvSpPr txBox="1">
            <a:spLocks noGrp="1"/>
          </p:cNvSpPr>
          <p:nvPr>
            <p:ph type="sldNum" idx="12"/>
          </p:nvPr>
        </p:nvSpPr>
        <p:spPr>
          <a:xfrm>
            <a:off x="6554339" y="4768735"/>
            <a:ext cx="2133900" cy="273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15</a:t>
            </a:fld>
            <a:endParaRPr/>
          </a:p>
        </p:txBody>
      </p:sp>
      <p:pic>
        <p:nvPicPr>
          <p:cNvPr id="390" name="Google Shape;390;p41"/>
          <p:cNvPicPr preferRelativeResize="0"/>
          <p:nvPr/>
        </p:nvPicPr>
        <p:blipFill>
          <a:blip r:embed="rId4">
            <a:alphaModFix/>
          </a:blip>
          <a:stretch>
            <a:fillRect/>
          </a:stretch>
        </p:blipFill>
        <p:spPr>
          <a:xfrm>
            <a:off x="1263238" y="1181100"/>
            <a:ext cx="6617525" cy="396234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pic>
        <p:nvPicPr>
          <p:cNvPr id="395" name="Google Shape;395;p42" descr="C:\Users\SINAR X\Downloads\ilovepdf_pages-to-jpg\Template PPT_page-0008.jpg"/>
          <p:cNvPicPr preferRelativeResize="0"/>
          <p:nvPr/>
        </p:nvPicPr>
        <p:blipFill rotWithShape="1">
          <a:blip r:embed="rId3">
            <a:alphaModFix/>
          </a:blip>
          <a:srcRect/>
          <a:stretch/>
        </p:blipFill>
        <p:spPr>
          <a:xfrm>
            <a:off x="0" y="0"/>
            <a:ext cx="9144000" cy="5145087"/>
          </a:xfrm>
          <a:prstGeom prst="rect">
            <a:avLst/>
          </a:prstGeom>
          <a:noFill/>
          <a:ln>
            <a:noFill/>
          </a:ln>
        </p:spPr>
      </p:pic>
      <p:sp>
        <p:nvSpPr>
          <p:cNvPr id="396" name="Google Shape;396;p42"/>
          <p:cNvSpPr txBox="1">
            <a:spLocks noGrp="1"/>
          </p:cNvSpPr>
          <p:nvPr>
            <p:ph type="title"/>
          </p:nvPr>
        </p:nvSpPr>
        <p:spPr>
          <a:xfrm>
            <a:off x="508088" y="463704"/>
            <a:ext cx="6245400" cy="531300"/>
          </a:xfrm>
          <a:prstGeom prst="rect">
            <a:avLst/>
          </a:prstGeom>
          <a:noFill/>
          <a:ln>
            <a:noFill/>
          </a:ln>
        </p:spPr>
        <p:txBody>
          <a:bodyPr spcFirstLastPara="1" wrap="square" lIns="0" tIns="7950" rIns="0" bIns="0" anchor="t" anchorCtr="0">
            <a:spAutoFit/>
          </a:bodyPr>
          <a:lstStyle/>
          <a:p>
            <a:pPr marL="12700" lvl="0" indent="0" algn="l" rtl="0">
              <a:lnSpc>
                <a:spcPct val="100000"/>
              </a:lnSpc>
              <a:spcBef>
                <a:spcPts val="0"/>
              </a:spcBef>
              <a:spcAft>
                <a:spcPts val="0"/>
              </a:spcAft>
              <a:buSzPts val="1800"/>
              <a:buNone/>
            </a:pPr>
            <a:r>
              <a:rPr lang="en-US" sz="3400">
                <a:solidFill>
                  <a:srgbClr val="262626"/>
                </a:solidFill>
                <a:latin typeface="Georgia"/>
                <a:ea typeface="Georgia"/>
                <a:cs typeface="Georgia"/>
                <a:sym typeface="Georgia"/>
              </a:rPr>
              <a:t>The ‘Lifecycle’</a:t>
            </a:r>
            <a:endParaRPr sz="3400">
              <a:latin typeface="Georgia"/>
              <a:ea typeface="Georgia"/>
              <a:cs typeface="Georgia"/>
              <a:sym typeface="Georgia"/>
            </a:endParaRPr>
          </a:p>
        </p:txBody>
      </p:sp>
      <p:sp>
        <p:nvSpPr>
          <p:cNvPr id="397" name="Google Shape;397;p42"/>
          <p:cNvSpPr txBox="1">
            <a:spLocks noGrp="1"/>
          </p:cNvSpPr>
          <p:nvPr>
            <p:ph type="sldNum" idx="12"/>
          </p:nvPr>
        </p:nvSpPr>
        <p:spPr>
          <a:xfrm>
            <a:off x="6554339" y="4768735"/>
            <a:ext cx="2133900" cy="273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16</a:t>
            </a:fld>
            <a:endParaRPr/>
          </a:p>
        </p:txBody>
      </p:sp>
      <p:pic>
        <p:nvPicPr>
          <p:cNvPr id="398" name="Google Shape;398;p42"/>
          <p:cNvPicPr preferRelativeResize="0"/>
          <p:nvPr/>
        </p:nvPicPr>
        <p:blipFill rotWithShape="1">
          <a:blip r:embed="rId4">
            <a:alphaModFix/>
          </a:blip>
          <a:srcRect l="29876" t="16261" r="36339" b="7251"/>
          <a:stretch/>
        </p:blipFill>
        <p:spPr>
          <a:xfrm>
            <a:off x="2901250" y="1407900"/>
            <a:ext cx="3142749" cy="37355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pic>
        <p:nvPicPr>
          <p:cNvPr id="403" name="Google Shape;403;p43" descr="C:\Users\SINAR X\Downloads\ilovepdf_pages-to-jpg\Template PPT_page-0008.jpg"/>
          <p:cNvPicPr preferRelativeResize="0"/>
          <p:nvPr/>
        </p:nvPicPr>
        <p:blipFill rotWithShape="1">
          <a:blip r:embed="rId3">
            <a:alphaModFix/>
          </a:blip>
          <a:srcRect/>
          <a:stretch/>
        </p:blipFill>
        <p:spPr>
          <a:xfrm>
            <a:off x="0" y="0"/>
            <a:ext cx="9144000" cy="5145087"/>
          </a:xfrm>
          <a:prstGeom prst="rect">
            <a:avLst/>
          </a:prstGeom>
          <a:noFill/>
          <a:ln>
            <a:noFill/>
          </a:ln>
        </p:spPr>
      </p:pic>
      <p:sp>
        <p:nvSpPr>
          <p:cNvPr id="404" name="Google Shape;404;p43"/>
          <p:cNvSpPr txBox="1">
            <a:spLocks noGrp="1"/>
          </p:cNvSpPr>
          <p:nvPr>
            <p:ph type="title"/>
          </p:nvPr>
        </p:nvSpPr>
        <p:spPr>
          <a:xfrm>
            <a:off x="508088" y="463704"/>
            <a:ext cx="6245400" cy="531300"/>
          </a:xfrm>
          <a:prstGeom prst="rect">
            <a:avLst/>
          </a:prstGeom>
          <a:noFill/>
          <a:ln>
            <a:noFill/>
          </a:ln>
        </p:spPr>
        <p:txBody>
          <a:bodyPr spcFirstLastPara="1" wrap="square" lIns="0" tIns="7950" rIns="0" bIns="0" anchor="t" anchorCtr="0">
            <a:spAutoFit/>
          </a:bodyPr>
          <a:lstStyle/>
          <a:p>
            <a:pPr marL="12700" lvl="0" indent="0" algn="l" rtl="0">
              <a:lnSpc>
                <a:spcPct val="100000"/>
              </a:lnSpc>
              <a:spcBef>
                <a:spcPts val="0"/>
              </a:spcBef>
              <a:spcAft>
                <a:spcPts val="0"/>
              </a:spcAft>
              <a:buSzPts val="1800"/>
              <a:buNone/>
            </a:pPr>
            <a:r>
              <a:rPr lang="en-US" sz="3400">
                <a:solidFill>
                  <a:srgbClr val="262626"/>
                </a:solidFill>
                <a:latin typeface="Georgia"/>
                <a:ea typeface="Georgia"/>
                <a:cs typeface="Georgia"/>
                <a:sym typeface="Georgia"/>
              </a:rPr>
              <a:t>The ‘Lifecycle’ (cont)</a:t>
            </a:r>
            <a:endParaRPr sz="3400">
              <a:latin typeface="Georgia"/>
              <a:ea typeface="Georgia"/>
              <a:cs typeface="Georgia"/>
              <a:sym typeface="Georgia"/>
            </a:endParaRPr>
          </a:p>
        </p:txBody>
      </p:sp>
      <p:sp>
        <p:nvSpPr>
          <p:cNvPr id="405" name="Google Shape;405;p43"/>
          <p:cNvSpPr txBox="1">
            <a:spLocks noGrp="1"/>
          </p:cNvSpPr>
          <p:nvPr>
            <p:ph type="sldNum" idx="12"/>
          </p:nvPr>
        </p:nvSpPr>
        <p:spPr>
          <a:xfrm>
            <a:off x="6554339" y="4768735"/>
            <a:ext cx="2133900" cy="273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17</a:t>
            </a:fld>
            <a:endParaRPr/>
          </a:p>
        </p:txBody>
      </p:sp>
      <p:pic>
        <p:nvPicPr>
          <p:cNvPr id="406" name="Google Shape;406;p43"/>
          <p:cNvPicPr preferRelativeResize="0"/>
          <p:nvPr/>
        </p:nvPicPr>
        <p:blipFill>
          <a:blip r:embed="rId4">
            <a:alphaModFix/>
          </a:blip>
          <a:stretch>
            <a:fillRect/>
          </a:stretch>
        </p:blipFill>
        <p:spPr>
          <a:xfrm>
            <a:off x="863725" y="1264200"/>
            <a:ext cx="7361526" cy="369237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Shape 410"/>
        <p:cNvGrpSpPr/>
        <p:nvPr/>
      </p:nvGrpSpPr>
      <p:grpSpPr>
        <a:xfrm>
          <a:off x="0" y="0"/>
          <a:ext cx="0" cy="0"/>
          <a:chOff x="0" y="0"/>
          <a:chExt cx="0" cy="0"/>
        </a:xfrm>
      </p:grpSpPr>
      <p:grpSp>
        <p:nvGrpSpPr>
          <p:cNvPr id="411" name="Google Shape;411;p44"/>
          <p:cNvGrpSpPr/>
          <p:nvPr/>
        </p:nvGrpSpPr>
        <p:grpSpPr>
          <a:xfrm>
            <a:off x="0" y="0"/>
            <a:ext cx="3867923" cy="5145557"/>
            <a:chOff x="0" y="0"/>
            <a:chExt cx="7734300" cy="10287000"/>
          </a:xfrm>
        </p:grpSpPr>
        <p:sp>
          <p:nvSpPr>
            <p:cNvPr id="412" name="Google Shape;412;p44"/>
            <p:cNvSpPr/>
            <p:nvPr/>
          </p:nvSpPr>
          <p:spPr>
            <a:xfrm>
              <a:off x="0" y="0"/>
              <a:ext cx="7734300" cy="10287000"/>
            </a:xfrm>
            <a:custGeom>
              <a:avLst/>
              <a:gdLst/>
              <a:ahLst/>
              <a:cxnLst/>
              <a:rect l="l" t="t" r="r" b="b"/>
              <a:pathLst>
                <a:path w="7734300" h="10287000" extrusionOk="0">
                  <a:moveTo>
                    <a:pt x="0" y="10287000"/>
                  </a:moveTo>
                  <a:lnTo>
                    <a:pt x="0" y="0"/>
                  </a:lnTo>
                  <a:lnTo>
                    <a:pt x="7734300" y="0"/>
                  </a:lnTo>
                  <a:lnTo>
                    <a:pt x="7734300" y="10287000"/>
                  </a:lnTo>
                  <a:lnTo>
                    <a:pt x="0" y="10287000"/>
                  </a:lnTo>
                  <a:close/>
                </a:path>
              </a:pathLst>
            </a:custGeom>
            <a:solidFill>
              <a:srgbClr val="48A8C4"/>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rgbClr val="000000"/>
                </a:solidFill>
                <a:latin typeface="Arial"/>
                <a:ea typeface="Arial"/>
                <a:cs typeface="Arial"/>
                <a:sym typeface="Arial"/>
              </a:endParaRPr>
            </a:p>
          </p:txBody>
        </p:sp>
        <p:sp>
          <p:nvSpPr>
            <p:cNvPr id="413" name="Google Shape;413;p44"/>
            <p:cNvSpPr/>
            <p:nvPr/>
          </p:nvSpPr>
          <p:spPr>
            <a:xfrm>
              <a:off x="0" y="360200"/>
              <a:ext cx="7734300" cy="9918700"/>
            </a:xfrm>
            <a:custGeom>
              <a:avLst/>
              <a:gdLst/>
              <a:ahLst/>
              <a:cxnLst/>
              <a:rect l="l" t="t" r="r" b="b"/>
              <a:pathLst>
                <a:path w="7734300" h="9918700" extrusionOk="0">
                  <a:moveTo>
                    <a:pt x="2039334" y="9918699"/>
                  </a:moveTo>
                  <a:lnTo>
                    <a:pt x="0" y="9918699"/>
                  </a:lnTo>
                  <a:lnTo>
                    <a:pt x="0" y="3492499"/>
                  </a:lnTo>
                  <a:lnTo>
                    <a:pt x="27364" y="3467099"/>
                  </a:lnTo>
                  <a:lnTo>
                    <a:pt x="79941" y="3403599"/>
                  </a:lnTo>
                  <a:lnTo>
                    <a:pt x="132963" y="3352799"/>
                  </a:lnTo>
                  <a:lnTo>
                    <a:pt x="186426" y="3289299"/>
                  </a:lnTo>
                  <a:lnTo>
                    <a:pt x="240329" y="3238499"/>
                  </a:lnTo>
                  <a:lnTo>
                    <a:pt x="294669" y="3174999"/>
                  </a:lnTo>
                  <a:lnTo>
                    <a:pt x="349443" y="3124199"/>
                  </a:lnTo>
                  <a:lnTo>
                    <a:pt x="404648" y="3060699"/>
                  </a:lnTo>
                  <a:lnTo>
                    <a:pt x="460282" y="3009899"/>
                  </a:lnTo>
                  <a:lnTo>
                    <a:pt x="516342" y="2946399"/>
                  </a:lnTo>
                  <a:lnTo>
                    <a:pt x="629729" y="2844799"/>
                  </a:lnTo>
                  <a:lnTo>
                    <a:pt x="687051" y="2781299"/>
                  </a:lnTo>
                  <a:lnTo>
                    <a:pt x="802940" y="2679699"/>
                  </a:lnTo>
                  <a:lnTo>
                    <a:pt x="979843" y="2527299"/>
                  </a:lnTo>
                  <a:lnTo>
                    <a:pt x="1039619" y="2463799"/>
                  </a:lnTo>
                  <a:lnTo>
                    <a:pt x="1221333" y="2311399"/>
                  </a:lnTo>
                  <a:lnTo>
                    <a:pt x="1282692" y="2273299"/>
                  </a:lnTo>
                  <a:lnTo>
                    <a:pt x="1344439" y="2222499"/>
                  </a:lnTo>
                  <a:lnTo>
                    <a:pt x="1595266" y="2019299"/>
                  </a:lnTo>
                  <a:lnTo>
                    <a:pt x="1658919" y="1981199"/>
                  </a:lnTo>
                  <a:lnTo>
                    <a:pt x="1787342" y="1879599"/>
                  </a:lnTo>
                  <a:lnTo>
                    <a:pt x="1852106" y="1841499"/>
                  </a:lnTo>
                  <a:lnTo>
                    <a:pt x="1917236" y="1790699"/>
                  </a:lnTo>
                  <a:lnTo>
                    <a:pt x="1982728" y="1752599"/>
                  </a:lnTo>
                  <a:lnTo>
                    <a:pt x="2048580" y="1701799"/>
                  </a:lnTo>
                  <a:lnTo>
                    <a:pt x="2181353" y="1625599"/>
                  </a:lnTo>
                  <a:lnTo>
                    <a:pt x="2248269" y="1574799"/>
                  </a:lnTo>
                  <a:lnTo>
                    <a:pt x="2383147" y="1498599"/>
                  </a:lnTo>
                  <a:lnTo>
                    <a:pt x="2451103" y="1447799"/>
                  </a:lnTo>
                  <a:lnTo>
                    <a:pt x="2726314" y="1295399"/>
                  </a:lnTo>
                  <a:lnTo>
                    <a:pt x="3220568" y="1028699"/>
                  </a:lnTo>
                  <a:lnTo>
                    <a:pt x="3292446" y="1003299"/>
                  </a:lnTo>
                  <a:lnTo>
                    <a:pt x="3437128" y="927099"/>
                  </a:lnTo>
                  <a:lnTo>
                    <a:pt x="3509927" y="901699"/>
                  </a:lnTo>
                  <a:lnTo>
                    <a:pt x="3583028" y="863599"/>
                  </a:lnTo>
                  <a:lnTo>
                    <a:pt x="3656427" y="838199"/>
                  </a:lnTo>
                  <a:lnTo>
                    <a:pt x="3730123" y="800099"/>
                  </a:lnTo>
                  <a:lnTo>
                    <a:pt x="3804113" y="774699"/>
                  </a:lnTo>
                  <a:lnTo>
                    <a:pt x="3878394" y="736599"/>
                  </a:lnTo>
                  <a:lnTo>
                    <a:pt x="4027818" y="685799"/>
                  </a:lnTo>
                  <a:lnTo>
                    <a:pt x="4102956" y="647699"/>
                  </a:lnTo>
                  <a:lnTo>
                    <a:pt x="4869328" y="393699"/>
                  </a:lnTo>
                  <a:lnTo>
                    <a:pt x="4947406" y="380999"/>
                  </a:lnTo>
                  <a:lnTo>
                    <a:pt x="5104314" y="330199"/>
                  </a:lnTo>
                  <a:lnTo>
                    <a:pt x="5183138" y="317499"/>
                  </a:lnTo>
                  <a:lnTo>
                    <a:pt x="5262205" y="292099"/>
                  </a:lnTo>
                  <a:lnTo>
                    <a:pt x="5341514" y="279399"/>
                  </a:lnTo>
                  <a:lnTo>
                    <a:pt x="5421060" y="253999"/>
                  </a:lnTo>
                  <a:lnTo>
                    <a:pt x="5500842" y="241299"/>
                  </a:lnTo>
                  <a:lnTo>
                    <a:pt x="5580857" y="215899"/>
                  </a:lnTo>
                  <a:lnTo>
                    <a:pt x="5741575" y="190499"/>
                  </a:lnTo>
                  <a:lnTo>
                    <a:pt x="5822273" y="165099"/>
                  </a:lnTo>
                  <a:lnTo>
                    <a:pt x="6393230" y="76199"/>
                  </a:lnTo>
                  <a:lnTo>
                    <a:pt x="6475632" y="76199"/>
                  </a:lnTo>
                  <a:lnTo>
                    <a:pt x="6724032" y="38099"/>
                  </a:lnTo>
                  <a:lnTo>
                    <a:pt x="6807222" y="38099"/>
                  </a:lnTo>
                  <a:lnTo>
                    <a:pt x="6890602" y="25399"/>
                  </a:lnTo>
                  <a:lnTo>
                    <a:pt x="6974170" y="25399"/>
                  </a:lnTo>
                  <a:lnTo>
                    <a:pt x="7057924" y="12699"/>
                  </a:lnTo>
                  <a:lnTo>
                    <a:pt x="7141860" y="12699"/>
                  </a:lnTo>
                  <a:lnTo>
                    <a:pt x="7225975" y="0"/>
                  </a:lnTo>
                  <a:lnTo>
                    <a:pt x="7734299" y="0"/>
                  </a:lnTo>
                  <a:lnTo>
                    <a:pt x="7734299" y="4571999"/>
                  </a:lnTo>
                  <a:lnTo>
                    <a:pt x="7541136" y="4571999"/>
                  </a:lnTo>
                  <a:lnTo>
                    <a:pt x="7493093" y="4584699"/>
                  </a:lnTo>
                  <a:lnTo>
                    <a:pt x="7301955" y="4584699"/>
                  </a:lnTo>
                  <a:lnTo>
                    <a:pt x="7254437" y="4597399"/>
                  </a:lnTo>
                  <a:lnTo>
                    <a:pt x="7159734" y="4597399"/>
                  </a:lnTo>
                  <a:lnTo>
                    <a:pt x="7112551" y="4610099"/>
                  </a:lnTo>
                  <a:lnTo>
                    <a:pt x="7065483" y="4610099"/>
                  </a:lnTo>
                  <a:lnTo>
                    <a:pt x="7018531" y="4622799"/>
                  </a:lnTo>
                  <a:lnTo>
                    <a:pt x="6971697" y="4622799"/>
                  </a:lnTo>
                  <a:lnTo>
                    <a:pt x="6924983" y="4635499"/>
                  </a:lnTo>
                  <a:lnTo>
                    <a:pt x="6878390" y="4635499"/>
                  </a:lnTo>
                  <a:lnTo>
                    <a:pt x="6831919" y="4648199"/>
                  </a:lnTo>
                  <a:lnTo>
                    <a:pt x="6785573" y="4648199"/>
                  </a:lnTo>
                  <a:lnTo>
                    <a:pt x="6693260" y="4673599"/>
                  </a:lnTo>
                  <a:lnTo>
                    <a:pt x="6647296" y="4673599"/>
                  </a:lnTo>
                  <a:lnTo>
                    <a:pt x="6510194" y="4711699"/>
                  </a:lnTo>
                  <a:lnTo>
                    <a:pt x="6464761" y="4711699"/>
                  </a:lnTo>
                  <a:lnTo>
                    <a:pt x="5843809" y="4889499"/>
                  </a:lnTo>
                  <a:lnTo>
                    <a:pt x="5800598" y="4914899"/>
                  </a:lnTo>
                  <a:lnTo>
                    <a:pt x="5671932" y="4952999"/>
                  </a:lnTo>
                  <a:lnTo>
                    <a:pt x="5629373" y="4978399"/>
                  </a:lnTo>
                  <a:lnTo>
                    <a:pt x="5544756" y="5003799"/>
                  </a:lnTo>
                  <a:lnTo>
                    <a:pt x="5502703" y="5029199"/>
                  </a:lnTo>
                  <a:lnTo>
                    <a:pt x="5460821" y="5041899"/>
                  </a:lnTo>
                  <a:lnTo>
                    <a:pt x="5419112" y="5067299"/>
                  </a:lnTo>
                  <a:lnTo>
                    <a:pt x="5377578" y="5079999"/>
                  </a:lnTo>
                  <a:lnTo>
                    <a:pt x="5336221" y="5105399"/>
                  </a:lnTo>
                  <a:lnTo>
                    <a:pt x="5295042" y="5118099"/>
                  </a:lnTo>
                  <a:lnTo>
                    <a:pt x="5254043" y="5143499"/>
                  </a:lnTo>
                  <a:lnTo>
                    <a:pt x="5213225" y="5156199"/>
                  </a:lnTo>
                  <a:lnTo>
                    <a:pt x="5132139" y="5206999"/>
                  </a:lnTo>
                  <a:lnTo>
                    <a:pt x="5091875" y="5219699"/>
                  </a:lnTo>
                  <a:lnTo>
                    <a:pt x="5011910" y="5270499"/>
                  </a:lnTo>
                  <a:lnTo>
                    <a:pt x="4972213" y="5283199"/>
                  </a:lnTo>
                  <a:lnTo>
                    <a:pt x="4854283" y="5359399"/>
                  </a:lnTo>
                  <a:lnTo>
                    <a:pt x="4815365" y="5372099"/>
                  </a:lnTo>
                  <a:lnTo>
                    <a:pt x="4623788" y="5499099"/>
                  </a:lnTo>
                  <a:lnTo>
                    <a:pt x="4437377" y="5626099"/>
                  </a:lnTo>
                  <a:lnTo>
                    <a:pt x="4292101" y="5727699"/>
                  </a:lnTo>
                  <a:lnTo>
                    <a:pt x="4220782" y="5778499"/>
                  </a:lnTo>
                  <a:lnTo>
                    <a:pt x="4185458" y="5816599"/>
                  </a:lnTo>
                  <a:lnTo>
                    <a:pt x="4080845" y="5892799"/>
                  </a:lnTo>
                  <a:lnTo>
                    <a:pt x="4046433" y="5930899"/>
                  </a:lnTo>
                  <a:lnTo>
                    <a:pt x="3978307" y="5981699"/>
                  </a:lnTo>
                  <a:lnTo>
                    <a:pt x="3944596" y="6019799"/>
                  </a:lnTo>
                  <a:lnTo>
                    <a:pt x="3877885" y="6070599"/>
                  </a:lnTo>
                  <a:lnTo>
                    <a:pt x="3844889" y="6108699"/>
                  </a:lnTo>
                  <a:lnTo>
                    <a:pt x="3812134" y="6134099"/>
                  </a:lnTo>
                  <a:lnTo>
                    <a:pt x="3779622" y="6172199"/>
                  </a:lnTo>
                  <a:lnTo>
                    <a:pt x="3747355" y="6197599"/>
                  </a:lnTo>
                  <a:lnTo>
                    <a:pt x="3715334" y="6235699"/>
                  </a:lnTo>
                  <a:lnTo>
                    <a:pt x="3683562" y="6261099"/>
                  </a:lnTo>
                  <a:lnTo>
                    <a:pt x="3652038" y="6299199"/>
                  </a:lnTo>
                  <a:lnTo>
                    <a:pt x="3620766" y="6324599"/>
                  </a:lnTo>
                  <a:lnTo>
                    <a:pt x="3589746" y="6362699"/>
                  </a:lnTo>
                  <a:lnTo>
                    <a:pt x="3558980" y="6388099"/>
                  </a:lnTo>
                  <a:lnTo>
                    <a:pt x="3528470" y="6426199"/>
                  </a:lnTo>
                  <a:lnTo>
                    <a:pt x="3498217" y="6451599"/>
                  </a:lnTo>
                  <a:lnTo>
                    <a:pt x="3468224" y="6489699"/>
                  </a:lnTo>
                  <a:lnTo>
                    <a:pt x="3438491" y="6527799"/>
                  </a:lnTo>
                  <a:lnTo>
                    <a:pt x="3409020" y="6553199"/>
                  </a:lnTo>
                  <a:lnTo>
                    <a:pt x="3379812" y="6591299"/>
                  </a:lnTo>
                  <a:lnTo>
                    <a:pt x="3350870" y="6629399"/>
                  </a:lnTo>
                  <a:lnTo>
                    <a:pt x="3322195" y="6667499"/>
                  </a:lnTo>
                  <a:lnTo>
                    <a:pt x="3293788" y="6692899"/>
                  </a:lnTo>
                  <a:lnTo>
                    <a:pt x="3265651" y="6730999"/>
                  </a:lnTo>
                  <a:lnTo>
                    <a:pt x="3237786" y="6769099"/>
                  </a:lnTo>
                  <a:lnTo>
                    <a:pt x="3210194" y="6807199"/>
                  </a:lnTo>
                  <a:lnTo>
                    <a:pt x="3182877" y="6832599"/>
                  </a:lnTo>
                  <a:lnTo>
                    <a:pt x="3155836" y="6870699"/>
                  </a:lnTo>
                  <a:lnTo>
                    <a:pt x="3129073" y="6908799"/>
                  </a:lnTo>
                  <a:lnTo>
                    <a:pt x="3102590" y="6946899"/>
                  </a:lnTo>
                  <a:lnTo>
                    <a:pt x="3076388" y="6984999"/>
                  </a:lnTo>
                  <a:lnTo>
                    <a:pt x="3050468" y="7023099"/>
                  </a:lnTo>
                  <a:lnTo>
                    <a:pt x="3024833" y="7061199"/>
                  </a:lnTo>
                  <a:lnTo>
                    <a:pt x="2999483" y="7099299"/>
                  </a:lnTo>
                  <a:lnTo>
                    <a:pt x="2974421" y="7137399"/>
                  </a:lnTo>
                  <a:lnTo>
                    <a:pt x="2949649" y="7175499"/>
                  </a:lnTo>
                  <a:lnTo>
                    <a:pt x="2925166" y="7213599"/>
                  </a:lnTo>
                  <a:lnTo>
                    <a:pt x="2900976" y="7251699"/>
                  </a:lnTo>
                  <a:lnTo>
                    <a:pt x="2877080" y="7289799"/>
                  </a:lnTo>
                  <a:lnTo>
                    <a:pt x="2853479" y="7327899"/>
                  </a:lnTo>
                  <a:lnTo>
                    <a:pt x="2830175" y="7365999"/>
                  </a:lnTo>
                  <a:lnTo>
                    <a:pt x="2807170" y="7404099"/>
                  </a:lnTo>
                  <a:lnTo>
                    <a:pt x="2784464" y="7442199"/>
                  </a:lnTo>
                  <a:lnTo>
                    <a:pt x="2762061" y="7480299"/>
                  </a:lnTo>
                  <a:lnTo>
                    <a:pt x="2739961" y="7518399"/>
                  </a:lnTo>
                  <a:lnTo>
                    <a:pt x="2718165" y="7556499"/>
                  </a:lnTo>
                  <a:lnTo>
                    <a:pt x="2696676" y="7594599"/>
                  </a:lnTo>
                  <a:lnTo>
                    <a:pt x="2675495" y="7632699"/>
                  </a:lnTo>
                  <a:lnTo>
                    <a:pt x="2654624" y="7683499"/>
                  </a:lnTo>
                  <a:lnTo>
                    <a:pt x="2634064" y="7721599"/>
                  </a:lnTo>
                  <a:lnTo>
                    <a:pt x="2613817" y="7759699"/>
                  </a:lnTo>
                  <a:lnTo>
                    <a:pt x="2593884" y="7797799"/>
                  </a:lnTo>
                  <a:lnTo>
                    <a:pt x="2574267" y="7835899"/>
                  </a:lnTo>
                  <a:lnTo>
                    <a:pt x="2554968" y="7886699"/>
                  </a:lnTo>
                  <a:lnTo>
                    <a:pt x="2535988" y="7924799"/>
                  </a:lnTo>
                  <a:lnTo>
                    <a:pt x="2517328" y="7962899"/>
                  </a:lnTo>
                  <a:lnTo>
                    <a:pt x="2498991" y="8000999"/>
                  </a:lnTo>
                  <a:lnTo>
                    <a:pt x="2480978" y="8051799"/>
                  </a:lnTo>
                  <a:lnTo>
                    <a:pt x="2463290" y="8089899"/>
                  </a:lnTo>
                  <a:lnTo>
                    <a:pt x="2445930" y="8127999"/>
                  </a:lnTo>
                  <a:lnTo>
                    <a:pt x="2428898" y="8178799"/>
                  </a:lnTo>
                  <a:lnTo>
                    <a:pt x="2412196" y="8216899"/>
                  </a:lnTo>
                  <a:lnTo>
                    <a:pt x="2395826" y="8254999"/>
                  </a:lnTo>
                  <a:lnTo>
                    <a:pt x="2379789" y="8305799"/>
                  </a:lnTo>
                  <a:lnTo>
                    <a:pt x="2364088" y="8343899"/>
                  </a:lnTo>
                  <a:lnTo>
                    <a:pt x="2348723" y="8394699"/>
                  </a:lnTo>
                  <a:lnTo>
                    <a:pt x="2333696" y="8432799"/>
                  </a:lnTo>
                  <a:lnTo>
                    <a:pt x="2319009" y="8470899"/>
                  </a:lnTo>
                  <a:lnTo>
                    <a:pt x="2304663" y="8521699"/>
                  </a:lnTo>
                  <a:lnTo>
                    <a:pt x="2290660" y="8559799"/>
                  </a:lnTo>
                  <a:lnTo>
                    <a:pt x="2277002" y="8610599"/>
                  </a:lnTo>
                  <a:lnTo>
                    <a:pt x="2263690" y="8648699"/>
                  </a:lnTo>
                  <a:lnTo>
                    <a:pt x="2250725" y="8699499"/>
                  </a:lnTo>
                  <a:lnTo>
                    <a:pt x="2238110" y="8737599"/>
                  </a:lnTo>
                  <a:lnTo>
                    <a:pt x="2225845" y="8788399"/>
                  </a:lnTo>
                  <a:lnTo>
                    <a:pt x="2213933" y="8826499"/>
                  </a:lnTo>
                  <a:lnTo>
                    <a:pt x="2202375" y="8877299"/>
                  </a:lnTo>
                  <a:lnTo>
                    <a:pt x="2191172" y="8915399"/>
                  </a:lnTo>
                  <a:lnTo>
                    <a:pt x="2180327" y="8966199"/>
                  </a:lnTo>
                  <a:lnTo>
                    <a:pt x="2169840" y="9016999"/>
                  </a:lnTo>
                  <a:lnTo>
                    <a:pt x="2159714" y="9055099"/>
                  </a:lnTo>
                  <a:lnTo>
                    <a:pt x="2149950" y="9105899"/>
                  </a:lnTo>
                  <a:lnTo>
                    <a:pt x="2140549" y="9143999"/>
                  </a:lnTo>
                  <a:lnTo>
                    <a:pt x="2131513" y="9194799"/>
                  </a:lnTo>
                  <a:lnTo>
                    <a:pt x="2122844" y="9245599"/>
                  </a:lnTo>
                  <a:lnTo>
                    <a:pt x="2114543" y="9283699"/>
                  </a:lnTo>
                  <a:lnTo>
                    <a:pt x="2106612" y="9334499"/>
                  </a:lnTo>
                  <a:lnTo>
                    <a:pt x="2099053" y="9372599"/>
                  </a:lnTo>
                  <a:lnTo>
                    <a:pt x="2091866" y="9423399"/>
                  </a:lnTo>
                  <a:lnTo>
                    <a:pt x="2085054" y="9474199"/>
                  </a:lnTo>
                  <a:lnTo>
                    <a:pt x="2078619" y="9512299"/>
                  </a:lnTo>
                  <a:lnTo>
                    <a:pt x="2072561" y="9563099"/>
                  </a:lnTo>
                  <a:lnTo>
                    <a:pt x="2066882" y="9613899"/>
                  </a:lnTo>
                  <a:lnTo>
                    <a:pt x="2061584" y="9664699"/>
                  </a:lnTo>
                  <a:lnTo>
                    <a:pt x="2056669" y="9702799"/>
                  </a:lnTo>
                  <a:lnTo>
                    <a:pt x="2052138" y="9753599"/>
                  </a:lnTo>
                  <a:lnTo>
                    <a:pt x="2047993" y="9804399"/>
                  </a:lnTo>
                  <a:lnTo>
                    <a:pt x="2044235" y="9842499"/>
                  </a:lnTo>
                  <a:lnTo>
                    <a:pt x="2040865" y="9893299"/>
                  </a:lnTo>
                  <a:lnTo>
                    <a:pt x="2039334" y="9918699"/>
                  </a:lnTo>
                  <a:close/>
                </a:path>
              </a:pathLst>
            </a:custGeom>
            <a:solidFill>
              <a:srgbClr val="F08B33"/>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rgbClr val="000000"/>
                </a:solidFill>
                <a:latin typeface="Arial"/>
                <a:ea typeface="Arial"/>
                <a:cs typeface="Arial"/>
                <a:sym typeface="Arial"/>
              </a:endParaRPr>
            </a:p>
          </p:txBody>
        </p:sp>
        <p:sp>
          <p:nvSpPr>
            <p:cNvPr id="414" name="Google Shape;414;p44"/>
            <p:cNvSpPr/>
            <p:nvPr/>
          </p:nvSpPr>
          <p:spPr>
            <a:xfrm>
              <a:off x="1181100" y="3733799"/>
              <a:ext cx="6553200" cy="6553200"/>
            </a:xfrm>
            <a:custGeom>
              <a:avLst/>
              <a:gdLst/>
              <a:ahLst/>
              <a:cxnLst/>
              <a:rect l="l" t="t" r="r" b="b"/>
              <a:pathLst>
                <a:path w="6553200" h="6553200" extrusionOk="0">
                  <a:moveTo>
                    <a:pt x="2918139" y="6553183"/>
                  </a:moveTo>
                  <a:lnTo>
                    <a:pt x="0" y="6553183"/>
                  </a:lnTo>
                  <a:lnTo>
                    <a:pt x="219" y="6498946"/>
                  </a:lnTo>
                  <a:lnTo>
                    <a:pt x="877" y="6444813"/>
                  </a:lnTo>
                  <a:lnTo>
                    <a:pt x="1972" y="6390787"/>
                  </a:lnTo>
                  <a:lnTo>
                    <a:pt x="3502" y="6336868"/>
                  </a:lnTo>
                  <a:lnTo>
                    <a:pt x="5466" y="6283059"/>
                  </a:lnTo>
                  <a:lnTo>
                    <a:pt x="7860" y="6229361"/>
                  </a:lnTo>
                  <a:lnTo>
                    <a:pt x="10685" y="6175777"/>
                  </a:lnTo>
                  <a:lnTo>
                    <a:pt x="13939" y="6122306"/>
                  </a:lnTo>
                  <a:lnTo>
                    <a:pt x="17618" y="6068952"/>
                  </a:lnTo>
                  <a:lnTo>
                    <a:pt x="21723" y="6015716"/>
                  </a:lnTo>
                  <a:lnTo>
                    <a:pt x="26251" y="5962600"/>
                  </a:lnTo>
                  <a:lnTo>
                    <a:pt x="31200" y="5909605"/>
                  </a:lnTo>
                  <a:lnTo>
                    <a:pt x="36570" y="5856733"/>
                  </a:lnTo>
                  <a:lnTo>
                    <a:pt x="42357" y="5803986"/>
                  </a:lnTo>
                  <a:lnTo>
                    <a:pt x="48561" y="5751365"/>
                  </a:lnTo>
                  <a:lnTo>
                    <a:pt x="55180" y="5698872"/>
                  </a:lnTo>
                  <a:lnTo>
                    <a:pt x="62212" y="5646509"/>
                  </a:lnTo>
                  <a:lnTo>
                    <a:pt x="69655" y="5594278"/>
                  </a:lnTo>
                  <a:lnTo>
                    <a:pt x="77508" y="5542179"/>
                  </a:lnTo>
                  <a:lnTo>
                    <a:pt x="85769" y="5490216"/>
                  </a:lnTo>
                  <a:lnTo>
                    <a:pt x="94437" y="5438389"/>
                  </a:lnTo>
                  <a:lnTo>
                    <a:pt x="103509" y="5386700"/>
                  </a:lnTo>
                  <a:lnTo>
                    <a:pt x="112984" y="5335151"/>
                  </a:lnTo>
                  <a:lnTo>
                    <a:pt x="122860" y="5283744"/>
                  </a:lnTo>
                  <a:lnTo>
                    <a:pt x="133136" y="5232480"/>
                  </a:lnTo>
                  <a:lnTo>
                    <a:pt x="143810" y="5181361"/>
                  </a:lnTo>
                  <a:lnTo>
                    <a:pt x="154881" y="5130389"/>
                  </a:lnTo>
                  <a:lnTo>
                    <a:pt x="166345" y="5079565"/>
                  </a:lnTo>
                  <a:lnTo>
                    <a:pt x="178203" y="5028891"/>
                  </a:lnTo>
                  <a:lnTo>
                    <a:pt x="190452" y="4978368"/>
                  </a:lnTo>
                  <a:lnTo>
                    <a:pt x="203090" y="4927999"/>
                  </a:lnTo>
                  <a:lnTo>
                    <a:pt x="216116" y="4877785"/>
                  </a:lnTo>
                  <a:lnTo>
                    <a:pt x="229529" y="4827728"/>
                  </a:lnTo>
                  <a:lnTo>
                    <a:pt x="243325" y="4777830"/>
                  </a:lnTo>
                  <a:lnTo>
                    <a:pt x="257505" y="4728091"/>
                  </a:lnTo>
                  <a:lnTo>
                    <a:pt x="272065" y="4678515"/>
                  </a:lnTo>
                  <a:lnTo>
                    <a:pt x="287005" y="4629101"/>
                  </a:lnTo>
                  <a:lnTo>
                    <a:pt x="302323" y="4579853"/>
                  </a:lnTo>
                  <a:lnTo>
                    <a:pt x="318016" y="4530772"/>
                  </a:lnTo>
                  <a:lnTo>
                    <a:pt x="334084" y="4481860"/>
                  </a:lnTo>
                  <a:lnTo>
                    <a:pt x="350525" y="4433117"/>
                  </a:lnTo>
                  <a:lnTo>
                    <a:pt x="367336" y="4384547"/>
                  </a:lnTo>
                  <a:lnTo>
                    <a:pt x="384517" y="4336150"/>
                  </a:lnTo>
                  <a:lnTo>
                    <a:pt x="402065" y="4287929"/>
                  </a:lnTo>
                  <a:lnTo>
                    <a:pt x="419980" y="4239885"/>
                  </a:lnTo>
                  <a:lnTo>
                    <a:pt x="438258" y="4192019"/>
                  </a:lnTo>
                  <a:lnTo>
                    <a:pt x="456899" y="4144334"/>
                  </a:lnTo>
                  <a:lnTo>
                    <a:pt x="475901" y="4096830"/>
                  </a:lnTo>
                  <a:lnTo>
                    <a:pt x="495262" y="4049511"/>
                  </a:lnTo>
                  <a:lnTo>
                    <a:pt x="514980" y="4002377"/>
                  </a:lnTo>
                  <a:lnTo>
                    <a:pt x="535054" y="3955430"/>
                  </a:lnTo>
                  <a:lnTo>
                    <a:pt x="555482" y="3908672"/>
                  </a:lnTo>
                  <a:lnTo>
                    <a:pt x="576263" y="3862104"/>
                  </a:lnTo>
                  <a:lnTo>
                    <a:pt x="597394" y="3815729"/>
                  </a:lnTo>
                  <a:lnTo>
                    <a:pt x="618874" y="3769547"/>
                  </a:lnTo>
                  <a:lnTo>
                    <a:pt x="640702" y="3723561"/>
                  </a:lnTo>
                  <a:lnTo>
                    <a:pt x="662875" y="3677772"/>
                  </a:lnTo>
                  <a:lnTo>
                    <a:pt x="685393" y="3632182"/>
                  </a:lnTo>
                  <a:lnTo>
                    <a:pt x="708252" y="3586793"/>
                  </a:lnTo>
                  <a:lnTo>
                    <a:pt x="731452" y="3541606"/>
                  </a:lnTo>
                  <a:lnTo>
                    <a:pt x="754991" y="3496623"/>
                  </a:lnTo>
                  <a:lnTo>
                    <a:pt x="778868" y="3451846"/>
                  </a:lnTo>
                  <a:lnTo>
                    <a:pt x="803079" y="3407276"/>
                  </a:lnTo>
                  <a:lnTo>
                    <a:pt x="827625" y="3362915"/>
                  </a:lnTo>
                  <a:lnTo>
                    <a:pt x="852503" y="3318765"/>
                  </a:lnTo>
                  <a:lnTo>
                    <a:pt x="877711" y="3274827"/>
                  </a:lnTo>
                  <a:lnTo>
                    <a:pt x="903248" y="3231103"/>
                  </a:lnTo>
                  <a:lnTo>
                    <a:pt x="929112" y="3187595"/>
                  </a:lnTo>
                  <a:lnTo>
                    <a:pt x="955302" y="3144305"/>
                  </a:lnTo>
                  <a:lnTo>
                    <a:pt x="981815" y="3101234"/>
                  </a:lnTo>
                  <a:lnTo>
                    <a:pt x="1008650" y="3058383"/>
                  </a:lnTo>
                  <a:lnTo>
                    <a:pt x="1035806" y="3015755"/>
                  </a:lnTo>
                  <a:lnTo>
                    <a:pt x="1063280" y="2973352"/>
                  </a:lnTo>
                  <a:lnTo>
                    <a:pt x="1091072" y="2931174"/>
                  </a:lnTo>
                  <a:lnTo>
                    <a:pt x="1119178" y="2889224"/>
                  </a:lnTo>
                  <a:lnTo>
                    <a:pt x="1147599" y="2847503"/>
                  </a:lnTo>
                  <a:lnTo>
                    <a:pt x="1176331" y="2806013"/>
                  </a:lnTo>
                  <a:lnTo>
                    <a:pt x="1205373" y="2764756"/>
                  </a:lnTo>
                  <a:lnTo>
                    <a:pt x="1234724" y="2723733"/>
                  </a:lnTo>
                  <a:lnTo>
                    <a:pt x="1264382" y="2682946"/>
                  </a:lnTo>
                  <a:lnTo>
                    <a:pt x="1294345" y="2642397"/>
                  </a:lnTo>
                  <a:lnTo>
                    <a:pt x="1324611" y="2602087"/>
                  </a:lnTo>
                  <a:lnTo>
                    <a:pt x="1355179" y="2562019"/>
                  </a:lnTo>
                  <a:lnTo>
                    <a:pt x="1386048" y="2522193"/>
                  </a:lnTo>
                  <a:lnTo>
                    <a:pt x="1417214" y="2482611"/>
                  </a:lnTo>
                  <a:lnTo>
                    <a:pt x="1448678" y="2443276"/>
                  </a:lnTo>
                  <a:lnTo>
                    <a:pt x="1480437" y="2404189"/>
                  </a:lnTo>
                  <a:lnTo>
                    <a:pt x="1512488" y="2365351"/>
                  </a:lnTo>
                  <a:lnTo>
                    <a:pt x="1544832" y="2326764"/>
                  </a:lnTo>
                  <a:lnTo>
                    <a:pt x="1577466" y="2288430"/>
                  </a:lnTo>
                  <a:lnTo>
                    <a:pt x="1610388" y="2250351"/>
                  </a:lnTo>
                  <a:lnTo>
                    <a:pt x="1643596" y="2212528"/>
                  </a:lnTo>
                  <a:lnTo>
                    <a:pt x="1677090" y="2174963"/>
                  </a:lnTo>
                  <a:lnTo>
                    <a:pt x="1710866" y="2137658"/>
                  </a:lnTo>
                  <a:lnTo>
                    <a:pt x="1744925" y="2100614"/>
                  </a:lnTo>
                  <a:lnTo>
                    <a:pt x="1779263" y="2063833"/>
                  </a:lnTo>
                  <a:lnTo>
                    <a:pt x="1813879" y="2027316"/>
                  </a:lnTo>
                  <a:lnTo>
                    <a:pt x="1848772" y="1991066"/>
                  </a:lnTo>
                  <a:lnTo>
                    <a:pt x="1883940" y="1955084"/>
                  </a:lnTo>
                  <a:lnTo>
                    <a:pt x="1919381" y="1919372"/>
                  </a:lnTo>
                  <a:lnTo>
                    <a:pt x="1955093" y="1883932"/>
                  </a:lnTo>
                  <a:lnTo>
                    <a:pt x="1991075" y="1848764"/>
                  </a:lnTo>
                  <a:lnTo>
                    <a:pt x="2027325" y="1813871"/>
                  </a:lnTo>
                  <a:lnTo>
                    <a:pt x="2063841" y="1779255"/>
                  </a:lnTo>
                  <a:lnTo>
                    <a:pt x="2100622" y="1744917"/>
                  </a:lnTo>
                  <a:lnTo>
                    <a:pt x="2137667" y="1710859"/>
                  </a:lnTo>
                  <a:lnTo>
                    <a:pt x="2174972" y="1677082"/>
                  </a:lnTo>
                  <a:lnTo>
                    <a:pt x="2212537" y="1643589"/>
                  </a:lnTo>
                  <a:lnTo>
                    <a:pt x="2250360" y="1610381"/>
                  </a:lnTo>
                  <a:lnTo>
                    <a:pt x="2288440" y="1577459"/>
                  </a:lnTo>
                  <a:lnTo>
                    <a:pt x="2326774" y="1544825"/>
                  </a:lnTo>
                  <a:lnTo>
                    <a:pt x="2365360" y="1512482"/>
                  </a:lnTo>
                  <a:lnTo>
                    <a:pt x="2404199" y="1480430"/>
                  </a:lnTo>
                  <a:lnTo>
                    <a:pt x="2443286" y="1448671"/>
                  </a:lnTo>
                  <a:lnTo>
                    <a:pt x="2482621" y="1417208"/>
                  </a:lnTo>
                  <a:lnTo>
                    <a:pt x="2522203" y="1386041"/>
                  </a:lnTo>
                  <a:lnTo>
                    <a:pt x="2562029" y="1355173"/>
                  </a:lnTo>
                  <a:lnTo>
                    <a:pt x="2602098" y="1324605"/>
                  </a:lnTo>
                  <a:lnTo>
                    <a:pt x="2642408" y="1294339"/>
                  </a:lnTo>
                  <a:lnTo>
                    <a:pt x="2682957" y="1264376"/>
                  </a:lnTo>
                  <a:lnTo>
                    <a:pt x="2723744" y="1234718"/>
                  </a:lnTo>
                  <a:lnTo>
                    <a:pt x="2764767" y="1205368"/>
                  </a:lnTo>
                  <a:lnTo>
                    <a:pt x="2806024" y="1176325"/>
                  </a:lnTo>
                  <a:lnTo>
                    <a:pt x="2847514" y="1147593"/>
                  </a:lnTo>
                  <a:lnTo>
                    <a:pt x="2889235" y="1119173"/>
                  </a:lnTo>
                  <a:lnTo>
                    <a:pt x="2931185" y="1091067"/>
                  </a:lnTo>
                  <a:lnTo>
                    <a:pt x="2973363" y="1063275"/>
                  </a:lnTo>
                  <a:lnTo>
                    <a:pt x="3015767" y="1035801"/>
                  </a:lnTo>
                  <a:lnTo>
                    <a:pt x="3058395" y="1008646"/>
                  </a:lnTo>
                  <a:lnTo>
                    <a:pt x="3101245" y="981811"/>
                  </a:lnTo>
                  <a:lnTo>
                    <a:pt x="3144317" y="955297"/>
                  </a:lnTo>
                  <a:lnTo>
                    <a:pt x="3187607" y="929108"/>
                  </a:lnTo>
                  <a:lnTo>
                    <a:pt x="3231115" y="903244"/>
                  </a:lnTo>
                  <a:lnTo>
                    <a:pt x="3274839" y="877707"/>
                  </a:lnTo>
                  <a:lnTo>
                    <a:pt x="3318777" y="852499"/>
                  </a:lnTo>
                  <a:lnTo>
                    <a:pt x="3362927" y="827621"/>
                  </a:lnTo>
                  <a:lnTo>
                    <a:pt x="3407288" y="803076"/>
                  </a:lnTo>
                  <a:lnTo>
                    <a:pt x="3451858" y="778864"/>
                  </a:lnTo>
                  <a:lnTo>
                    <a:pt x="3496636" y="754988"/>
                  </a:lnTo>
                  <a:lnTo>
                    <a:pt x="3541619" y="731449"/>
                  </a:lnTo>
                  <a:lnTo>
                    <a:pt x="3586806" y="708249"/>
                  </a:lnTo>
                  <a:lnTo>
                    <a:pt x="3632195" y="685389"/>
                  </a:lnTo>
                  <a:lnTo>
                    <a:pt x="3677785" y="662872"/>
                  </a:lnTo>
                  <a:lnTo>
                    <a:pt x="3723574" y="640699"/>
                  </a:lnTo>
                  <a:lnTo>
                    <a:pt x="3769560" y="618871"/>
                  </a:lnTo>
                  <a:lnTo>
                    <a:pt x="3815742" y="597391"/>
                  </a:lnTo>
                  <a:lnTo>
                    <a:pt x="3862118" y="576260"/>
                  </a:lnTo>
                  <a:lnTo>
                    <a:pt x="3908685" y="555479"/>
                  </a:lnTo>
                  <a:lnTo>
                    <a:pt x="3955444" y="535051"/>
                  </a:lnTo>
                  <a:lnTo>
                    <a:pt x="4002391" y="514977"/>
                  </a:lnTo>
                  <a:lnTo>
                    <a:pt x="4049525" y="495259"/>
                  </a:lnTo>
                  <a:lnTo>
                    <a:pt x="4096844" y="475898"/>
                  </a:lnTo>
                  <a:lnTo>
                    <a:pt x="4144348" y="456897"/>
                  </a:lnTo>
                  <a:lnTo>
                    <a:pt x="4192033" y="438256"/>
                  </a:lnTo>
                  <a:lnTo>
                    <a:pt x="4239899" y="419977"/>
                  </a:lnTo>
                  <a:lnTo>
                    <a:pt x="4287943" y="402063"/>
                  </a:lnTo>
                  <a:lnTo>
                    <a:pt x="4336165" y="384515"/>
                  </a:lnTo>
                  <a:lnTo>
                    <a:pt x="4384562" y="367334"/>
                  </a:lnTo>
                  <a:lnTo>
                    <a:pt x="4433132" y="350523"/>
                  </a:lnTo>
                  <a:lnTo>
                    <a:pt x="4481874" y="334083"/>
                  </a:lnTo>
                  <a:lnTo>
                    <a:pt x="4530787" y="318015"/>
                  </a:lnTo>
                  <a:lnTo>
                    <a:pt x="4579868" y="302321"/>
                  </a:lnTo>
                  <a:lnTo>
                    <a:pt x="4629116" y="287004"/>
                  </a:lnTo>
                  <a:lnTo>
                    <a:pt x="4678529" y="272064"/>
                  </a:lnTo>
                  <a:lnTo>
                    <a:pt x="4728106" y="257503"/>
                  </a:lnTo>
                  <a:lnTo>
                    <a:pt x="4777845" y="243324"/>
                  </a:lnTo>
                  <a:lnTo>
                    <a:pt x="4827744" y="229527"/>
                  </a:lnTo>
                  <a:lnTo>
                    <a:pt x="4877801" y="216115"/>
                  </a:lnTo>
                  <a:lnTo>
                    <a:pt x="4928015" y="203089"/>
                  </a:lnTo>
                  <a:lnTo>
                    <a:pt x="4978384" y="190451"/>
                  </a:lnTo>
                  <a:lnTo>
                    <a:pt x="5028906" y="178202"/>
                  </a:lnTo>
                  <a:lnTo>
                    <a:pt x="5079580" y="166345"/>
                  </a:lnTo>
                  <a:lnTo>
                    <a:pt x="5130404" y="154880"/>
                  </a:lnTo>
                  <a:lnTo>
                    <a:pt x="5181377" y="143810"/>
                  </a:lnTo>
                  <a:lnTo>
                    <a:pt x="5232496" y="133136"/>
                  </a:lnTo>
                  <a:lnTo>
                    <a:pt x="5283760" y="122860"/>
                  </a:lnTo>
                  <a:lnTo>
                    <a:pt x="5335167" y="112983"/>
                  </a:lnTo>
                  <a:lnTo>
                    <a:pt x="5386716" y="103508"/>
                  </a:lnTo>
                  <a:lnTo>
                    <a:pt x="5438405" y="94436"/>
                  </a:lnTo>
                  <a:lnTo>
                    <a:pt x="5490232" y="85769"/>
                  </a:lnTo>
                  <a:lnTo>
                    <a:pt x="5542195" y="77508"/>
                  </a:lnTo>
                  <a:lnTo>
                    <a:pt x="5594294" y="69655"/>
                  </a:lnTo>
                  <a:lnTo>
                    <a:pt x="5646525" y="62212"/>
                  </a:lnTo>
                  <a:lnTo>
                    <a:pt x="5698888" y="55180"/>
                  </a:lnTo>
                  <a:lnTo>
                    <a:pt x="5751381" y="48561"/>
                  </a:lnTo>
                  <a:lnTo>
                    <a:pt x="5804002" y="42357"/>
                  </a:lnTo>
                  <a:lnTo>
                    <a:pt x="5856749" y="36570"/>
                  </a:lnTo>
                  <a:lnTo>
                    <a:pt x="5909621" y="31200"/>
                  </a:lnTo>
                  <a:lnTo>
                    <a:pt x="5962616" y="26251"/>
                  </a:lnTo>
                  <a:lnTo>
                    <a:pt x="6015733" y="21723"/>
                  </a:lnTo>
                  <a:lnTo>
                    <a:pt x="6068969" y="17618"/>
                  </a:lnTo>
                  <a:lnTo>
                    <a:pt x="6122323" y="13938"/>
                  </a:lnTo>
                  <a:lnTo>
                    <a:pt x="6175793" y="10685"/>
                  </a:lnTo>
                  <a:lnTo>
                    <a:pt x="6229378" y="7860"/>
                  </a:lnTo>
                  <a:lnTo>
                    <a:pt x="6283076" y="5465"/>
                  </a:lnTo>
                  <a:lnTo>
                    <a:pt x="6336885" y="3502"/>
                  </a:lnTo>
                  <a:lnTo>
                    <a:pt x="6390803" y="1972"/>
                  </a:lnTo>
                  <a:lnTo>
                    <a:pt x="6444830" y="877"/>
                  </a:lnTo>
                  <a:lnTo>
                    <a:pt x="6498962" y="219"/>
                  </a:lnTo>
                  <a:lnTo>
                    <a:pt x="6553199" y="0"/>
                  </a:lnTo>
                  <a:lnTo>
                    <a:pt x="6553199" y="2918107"/>
                  </a:lnTo>
                  <a:lnTo>
                    <a:pt x="6504704" y="2918423"/>
                  </a:lnTo>
                  <a:lnTo>
                    <a:pt x="6456361" y="2919372"/>
                  </a:lnTo>
                  <a:lnTo>
                    <a:pt x="6408173" y="2920947"/>
                  </a:lnTo>
                  <a:lnTo>
                    <a:pt x="6360146" y="2923145"/>
                  </a:lnTo>
                  <a:lnTo>
                    <a:pt x="6312283" y="2925963"/>
                  </a:lnTo>
                  <a:lnTo>
                    <a:pt x="6264588" y="2929397"/>
                  </a:lnTo>
                  <a:lnTo>
                    <a:pt x="6217065" y="2933442"/>
                  </a:lnTo>
                  <a:lnTo>
                    <a:pt x="6169718" y="2938094"/>
                  </a:lnTo>
                  <a:lnTo>
                    <a:pt x="6122550" y="2943350"/>
                  </a:lnTo>
                  <a:lnTo>
                    <a:pt x="6075566" y="2949206"/>
                  </a:lnTo>
                  <a:lnTo>
                    <a:pt x="6028770" y="2955658"/>
                  </a:lnTo>
                  <a:lnTo>
                    <a:pt x="5982165" y="2962702"/>
                  </a:lnTo>
                  <a:lnTo>
                    <a:pt x="5935755" y="2970333"/>
                  </a:lnTo>
                  <a:lnTo>
                    <a:pt x="5889545" y="2978549"/>
                  </a:lnTo>
                  <a:lnTo>
                    <a:pt x="5843538" y="2987345"/>
                  </a:lnTo>
                  <a:lnTo>
                    <a:pt x="5797739" y="2996717"/>
                  </a:lnTo>
                  <a:lnTo>
                    <a:pt x="5752150" y="3006661"/>
                  </a:lnTo>
                  <a:lnTo>
                    <a:pt x="5706777" y="3017173"/>
                  </a:lnTo>
                  <a:lnTo>
                    <a:pt x="5661622" y="3028250"/>
                  </a:lnTo>
                  <a:lnTo>
                    <a:pt x="5616690" y="3039888"/>
                  </a:lnTo>
                  <a:lnTo>
                    <a:pt x="5571986" y="3052082"/>
                  </a:lnTo>
                  <a:lnTo>
                    <a:pt x="5527512" y="3064829"/>
                  </a:lnTo>
                  <a:lnTo>
                    <a:pt x="5483272" y="3078124"/>
                  </a:lnTo>
                  <a:lnTo>
                    <a:pt x="5439271" y="3091964"/>
                  </a:lnTo>
                  <a:lnTo>
                    <a:pt x="5395513" y="3106345"/>
                  </a:lnTo>
                  <a:lnTo>
                    <a:pt x="5352001" y="3121263"/>
                  </a:lnTo>
                  <a:lnTo>
                    <a:pt x="5308740" y="3136714"/>
                  </a:lnTo>
                  <a:lnTo>
                    <a:pt x="5265733" y="3152694"/>
                  </a:lnTo>
                  <a:lnTo>
                    <a:pt x="5222984" y="3169200"/>
                  </a:lnTo>
                  <a:lnTo>
                    <a:pt x="5180497" y="3186226"/>
                  </a:lnTo>
                  <a:lnTo>
                    <a:pt x="5138276" y="3203770"/>
                  </a:lnTo>
                  <a:lnTo>
                    <a:pt x="5096326" y="3221827"/>
                  </a:lnTo>
                  <a:lnTo>
                    <a:pt x="5054649" y="3240394"/>
                  </a:lnTo>
                  <a:lnTo>
                    <a:pt x="5013250" y="3259466"/>
                  </a:lnTo>
                  <a:lnTo>
                    <a:pt x="4972133" y="3279040"/>
                  </a:lnTo>
                  <a:lnTo>
                    <a:pt x="4931302" y="3299112"/>
                  </a:lnTo>
                  <a:lnTo>
                    <a:pt x="4890760" y="3319677"/>
                  </a:lnTo>
                  <a:lnTo>
                    <a:pt x="4850512" y="3340732"/>
                  </a:lnTo>
                  <a:lnTo>
                    <a:pt x="4810561" y="3362273"/>
                  </a:lnTo>
                  <a:lnTo>
                    <a:pt x="4770912" y="3384296"/>
                  </a:lnTo>
                  <a:lnTo>
                    <a:pt x="4731568" y="3406797"/>
                  </a:lnTo>
                  <a:lnTo>
                    <a:pt x="4692533" y="3429772"/>
                  </a:lnTo>
                  <a:lnTo>
                    <a:pt x="4653812" y="3453218"/>
                  </a:lnTo>
                  <a:lnTo>
                    <a:pt x="4615407" y="3477129"/>
                  </a:lnTo>
                  <a:lnTo>
                    <a:pt x="4577324" y="3501503"/>
                  </a:lnTo>
                  <a:lnTo>
                    <a:pt x="4539566" y="3526336"/>
                  </a:lnTo>
                  <a:lnTo>
                    <a:pt x="4502136" y="3551623"/>
                  </a:lnTo>
                  <a:lnTo>
                    <a:pt x="4465039" y="3577360"/>
                  </a:lnTo>
                  <a:lnTo>
                    <a:pt x="4428279" y="3603545"/>
                  </a:lnTo>
                  <a:lnTo>
                    <a:pt x="4391860" y="3630171"/>
                  </a:lnTo>
                  <a:lnTo>
                    <a:pt x="4355786" y="3657237"/>
                  </a:lnTo>
                  <a:lnTo>
                    <a:pt x="4320059" y="3684738"/>
                  </a:lnTo>
                  <a:lnTo>
                    <a:pt x="4284686" y="3712669"/>
                  </a:lnTo>
                  <a:lnTo>
                    <a:pt x="4249668" y="3741028"/>
                  </a:lnTo>
                  <a:lnTo>
                    <a:pt x="4215011" y="3769810"/>
                  </a:lnTo>
                  <a:lnTo>
                    <a:pt x="4180718" y="3799011"/>
                  </a:lnTo>
                  <a:lnTo>
                    <a:pt x="4146794" y="3828627"/>
                  </a:lnTo>
                  <a:lnTo>
                    <a:pt x="4113241" y="3858654"/>
                  </a:lnTo>
                  <a:lnTo>
                    <a:pt x="4080064" y="3889089"/>
                  </a:lnTo>
                  <a:lnTo>
                    <a:pt x="4047268" y="3919927"/>
                  </a:lnTo>
                  <a:lnTo>
                    <a:pt x="4014855" y="3951165"/>
                  </a:lnTo>
                  <a:lnTo>
                    <a:pt x="3982830" y="3982799"/>
                  </a:lnTo>
                  <a:lnTo>
                    <a:pt x="3951196" y="4014824"/>
                  </a:lnTo>
                  <a:lnTo>
                    <a:pt x="3919958" y="4047237"/>
                  </a:lnTo>
                  <a:lnTo>
                    <a:pt x="3889120" y="4080034"/>
                  </a:lnTo>
                  <a:lnTo>
                    <a:pt x="3858685" y="4113211"/>
                  </a:lnTo>
                  <a:lnTo>
                    <a:pt x="3828658" y="4146763"/>
                  </a:lnTo>
                  <a:lnTo>
                    <a:pt x="3799042" y="4180688"/>
                  </a:lnTo>
                  <a:lnTo>
                    <a:pt x="3769841" y="4214981"/>
                  </a:lnTo>
                  <a:lnTo>
                    <a:pt x="3741059" y="4249638"/>
                  </a:lnTo>
                  <a:lnTo>
                    <a:pt x="3712701" y="4284656"/>
                  </a:lnTo>
                  <a:lnTo>
                    <a:pt x="3684769" y="4320030"/>
                  </a:lnTo>
                  <a:lnTo>
                    <a:pt x="3657269" y="4355756"/>
                  </a:lnTo>
                  <a:lnTo>
                    <a:pt x="3630203" y="4391831"/>
                  </a:lnTo>
                  <a:lnTo>
                    <a:pt x="3603576" y="4428250"/>
                  </a:lnTo>
                  <a:lnTo>
                    <a:pt x="3577392" y="4465010"/>
                  </a:lnTo>
                  <a:lnTo>
                    <a:pt x="3551655" y="4502107"/>
                  </a:lnTo>
                  <a:lnTo>
                    <a:pt x="3526368" y="4539537"/>
                  </a:lnTo>
                  <a:lnTo>
                    <a:pt x="3501535" y="4577295"/>
                  </a:lnTo>
                  <a:lnTo>
                    <a:pt x="3477161" y="4615379"/>
                  </a:lnTo>
                  <a:lnTo>
                    <a:pt x="3453250" y="4653784"/>
                  </a:lnTo>
                  <a:lnTo>
                    <a:pt x="3429804" y="4692505"/>
                  </a:lnTo>
                  <a:lnTo>
                    <a:pt x="3406829" y="4731540"/>
                  </a:lnTo>
                  <a:lnTo>
                    <a:pt x="3384328" y="4770884"/>
                  </a:lnTo>
                  <a:lnTo>
                    <a:pt x="3362305" y="4810534"/>
                  </a:lnTo>
                  <a:lnTo>
                    <a:pt x="3340764" y="4850485"/>
                  </a:lnTo>
                  <a:lnTo>
                    <a:pt x="3319709" y="4890733"/>
                  </a:lnTo>
                  <a:lnTo>
                    <a:pt x="3299144" y="4931275"/>
                  </a:lnTo>
                  <a:lnTo>
                    <a:pt x="3279072" y="4972106"/>
                  </a:lnTo>
                  <a:lnTo>
                    <a:pt x="3259499" y="5013224"/>
                  </a:lnTo>
                  <a:lnTo>
                    <a:pt x="3240426" y="5054623"/>
                  </a:lnTo>
                  <a:lnTo>
                    <a:pt x="3221860" y="5096300"/>
                  </a:lnTo>
                  <a:lnTo>
                    <a:pt x="3203803" y="5138251"/>
                  </a:lnTo>
                  <a:lnTo>
                    <a:pt x="3186259" y="5180471"/>
                  </a:lnTo>
                  <a:lnTo>
                    <a:pt x="3169232" y="5222958"/>
                  </a:lnTo>
                  <a:lnTo>
                    <a:pt x="3152727" y="5265708"/>
                  </a:lnTo>
                  <a:lnTo>
                    <a:pt x="3136747" y="5308715"/>
                  </a:lnTo>
                  <a:lnTo>
                    <a:pt x="3121296" y="5351977"/>
                  </a:lnTo>
                  <a:lnTo>
                    <a:pt x="3106378" y="5395489"/>
                  </a:lnTo>
                  <a:lnTo>
                    <a:pt x="3091997" y="5439247"/>
                  </a:lnTo>
                  <a:lnTo>
                    <a:pt x="3078157" y="5483248"/>
                  </a:lnTo>
                  <a:lnTo>
                    <a:pt x="3064861" y="5527488"/>
                  </a:lnTo>
                  <a:lnTo>
                    <a:pt x="3052115" y="5571962"/>
                  </a:lnTo>
                  <a:lnTo>
                    <a:pt x="3039921" y="5616667"/>
                  </a:lnTo>
                  <a:lnTo>
                    <a:pt x="3028283" y="5661599"/>
                  </a:lnTo>
                  <a:lnTo>
                    <a:pt x="3017206" y="5706754"/>
                  </a:lnTo>
                  <a:lnTo>
                    <a:pt x="3006693" y="5752128"/>
                  </a:lnTo>
                  <a:lnTo>
                    <a:pt x="2996749" y="5797717"/>
                  </a:lnTo>
                  <a:lnTo>
                    <a:pt x="2987377" y="5843517"/>
                  </a:lnTo>
                  <a:lnTo>
                    <a:pt x="2978582" y="5889524"/>
                  </a:lnTo>
                  <a:lnTo>
                    <a:pt x="2970366" y="5935734"/>
                  </a:lnTo>
                  <a:lnTo>
                    <a:pt x="2962734" y="5982144"/>
                  </a:lnTo>
                  <a:lnTo>
                    <a:pt x="2955691" y="6028749"/>
                  </a:lnTo>
                  <a:lnTo>
                    <a:pt x="2949239" y="6075546"/>
                  </a:lnTo>
                  <a:lnTo>
                    <a:pt x="2943383" y="6122531"/>
                  </a:lnTo>
                  <a:lnTo>
                    <a:pt x="2938127" y="6169699"/>
                  </a:lnTo>
                  <a:lnTo>
                    <a:pt x="2933474" y="6217046"/>
                  </a:lnTo>
                  <a:lnTo>
                    <a:pt x="2929429" y="6264570"/>
                  </a:lnTo>
                  <a:lnTo>
                    <a:pt x="2925996" y="6312265"/>
                  </a:lnTo>
                  <a:lnTo>
                    <a:pt x="2923178" y="6360129"/>
                  </a:lnTo>
                  <a:lnTo>
                    <a:pt x="2920980" y="6408156"/>
                  </a:lnTo>
                  <a:lnTo>
                    <a:pt x="2919404" y="6456343"/>
                  </a:lnTo>
                  <a:lnTo>
                    <a:pt x="2918456" y="6504687"/>
                  </a:lnTo>
                  <a:lnTo>
                    <a:pt x="2918139" y="6553183"/>
                  </a:lnTo>
                  <a:close/>
                </a:path>
              </a:pathLst>
            </a:custGeom>
            <a:solidFill>
              <a:srgbClr val="FFDE2A"/>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rgbClr val="000000"/>
                </a:solidFill>
                <a:latin typeface="Arial"/>
                <a:ea typeface="Arial"/>
                <a:cs typeface="Arial"/>
                <a:sym typeface="Arial"/>
              </a:endParaRPr>
            </a:p>
          </p:txBody>
        </p:sp>
      </p:grpSp>
      <p:sp>
        <p:nvSpPr>
          <p:cNvPr id="415" name="Google Shape;415;p44"/>
          <p:cNvSpPr txBox="1">
            <a:spLocks noGrp="1"/>
          </p:cNvSpPr>
          <p:nvPr>
            <p:ph type="body" idx="1"/>
          </p:nvPr>
        </p:nvSpPr>
        <p:spPr>
          <a:xfrm>
            <a:off x="4080300" y="1590948"/>
            <a:ext cx="4195800" cy="1006800"/>
          </a:xfrm>
          <a:prstGeom prst="rect">
            <a:avLst/>
          </a:prstGeom>
          <a:noFill/>
          <a:ln>
            <a:noFill/>
          </a:ln>
        </p:spPr>
        <p:txBody>
          <a:bodyPr spcFirstLastPara="1" wrap="square" lIns="0" tIns="82575" rIns="0" bIns="0" anchor="t" anchorCtr="0">
            <a:spAutoFit/>
          </a:bodyPr>
          <a:lstStyle/>
          <a:p>
            <a:pPr marL="0" lvl="0" indent="0" algn="l" rtl="0">
              <a:spcBef>
                <a:spcPts val="0"/>
              </a:spcBef>
              <a:spcAft>
                <a:spcPts val="0"/>
              </a:spcAft>
              <a:buSzPts val="1100"/>
              <a:buNone/>
            </a:pPr>
            <a:r>
              <a:rPr lang="en-US" sz="3000" b="1">
                <a:latin typeface="Lora"/>
                <a:ea typeface="Lora"/>
                <a:cs typeface="Lora"/>
                <a:sym typeface="Lora"/>
              </a:rPr>
              <a:t>Ingestion &amp;</a:t>
            </a:r>
            <a:br>
              <a:rPr lang="en-US" sz="3000" b="1">
                <a:latin typeface="Lora"/>
                <a:ea typeface="Lora"/>
                <a:cs typeface="Lora"/>
                <a:sym typeface="Lora"/>
              </a:rPr>
            </a:br>
            <a:r>
              <a:rPr lang="en-US" sz="3000" b="1">
                <a:latin typeface="Lora"/>
                <a:ea typeface="Lora"/>
                <a:cs typeface="Lora"/>
                <a:sym typeface="Lora"/>
              </a:rPr>
              <a:t>Integration Stage</a:t>
            </a:r>
            <a:endParaRPr sz="3000" b="1">
              <a:latin typeface="Lora"/>
              <a:ea typeface="Lora"/>
              <a:cs typeface="Lora"/>
              <a:sym typeface="Lora"/>
            </a:endParaRPr>
          </a:p>
        </p:txBody>
      </p:sp>
      <p:sp>
        <p:nvSpPr>
          <p:cNvPr id="416" name="Google Shape;416;p44"/>
          <p:cNvSpPr/>
          <p:nvPr/>
        </p:nvSpPr>
        <p:spPr>
          <a:xfrm>
            <a:off x="8210470" y="54582"/>
            <a:ext cx="843000" cy="8193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rgbClr val="000000"/>
              </a:solidFill>
              <a:latin typeface="Arial"/>
              <a:ea typeface="Arial"/>
              <a:cs typeface="Arial"/>
              <a:sym typeface="Arial"/>
            </a:endParaRPr>
          </a:p>
        </p:txBody>
      </p:sp>
      <p:sp>
        <p:nvSpPr>
          <p:cNvPr id="417" name="Google Shape;417;p44"/>
          <p:cNvSpPr txBox="1">
            <a:spLocks noGrp="1"/>
          </p:cNvSpPr>
          <p:nvPr>
            <p:ph type="sldNum" idx="12"/>
          </p:nvPr>
        </p:nvSpPr>
        <p:spPr>
          <a:xfrm>
            <a:off x="6554339" y="4768735"/>
            <a:ext cx="2133900" cy="273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18</a:t>
            </a:fld>
            <a:endParaRPr/>
          </a:p>
        </p:txBody>
      </p:sp>
      <p:sp>
        <p:nvSpPr>
          <p:cNvPr id="418" name="Google Shape;418;p44"/>
          <p:cNvSpPr txBox="1"/>
          <p:nvPr/>
        </p:nvSpPr>
        <p:spPr>
          <a:xfrm>
            <a:off x="750325" y="1366650"/>
            <a:ext cx="768300" cy="1723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0000" b="1">
                <a:solidFill>
                  <a:schemeClr val="lt1"/>
                </a:solidFill>
                <a:latin typeface="Lora"/>
                <a:ea typeface="Lora"/>
                <a:cs typeface="Lora"/>
                <a:sym typeface="Lora"/>
              </a:rPr>
              <a:t>3</a:t>
            </a:r>
            <a:endParaRPr sz="10000" b="1">
              <a:solidFill>
                <a:schemeClr val="lt1"/>
              </a:solidFill>
              <a:latin typeface="Lora"/>
              <a:ea typeface="Lora"/>
              <a:cs typeface="Lora"/>
              <a:sym typeface="Lora"/>
            </a:endParaRPr>
          </a:p>
        </p:txBody>
      </p:sp>
      <p:sp>
        <p:nvSpPr>
          <p:cNvPr id="419" name="Google Shape;419;p44"/>
          <p:cNvSpPr txBox="1">
            <a:spLocks noGrp="1"/>
          </p:cNvSpPr>
          <p:nvPr>
            <p:ph type="body" idx="1"/>
          </p:nvPr>
        </p:nvSpPr>
        <p:spPr>
          <a:xfrm>
            <a:off x="4080300" y="2895073"/>
            <a:ext cx="4195800" cy="298800"/>
          </a:xfrm>
          <a:prstGeom prst="rect">
            <a:avLst/>
          </a:prstGeom>
          <a:noFill/>
          <a:ln>
            <a:noFill/>
          </a:ln>
        </p:spPr>
        <p:txBody>
          <a:bodyPr spcFirstLastPara="1" wrap="square" lIns="0" tIns="82575" rIns="0" bIns="0" anchor="t" anchorCtr="0">
            <a:spAutoFit/>
          </a:bodyPr>
          <a:lstStyle/>
          <a:p>
            <a:pPr marL="0" lvl="0" indent="0" algn="l" rtl="0">
              <a:spcBef>
                <a:spcPts val="0"/>
              </a:spcBef>
              <a:spcAft>
                <a:spcPts val="0"/>
              </a:spcAft>
              <a:buSzPts val="1100"/>
              <a:buNone/>
            </a:pPr>
            <a:r>
              <a:rPr lang="en-US" sz="1400">
                <a:highlight>
                  <a:srgbClr val="FFCD00"/>
                </a:highlight>
                <a:latin typeface="Quattrocento Sans"/>
                <a:ea typeface="Quattrocento Sans"/>
                <a:cs typeface="Quattrocento Sans"/>
                <a:sym typeface="Quattrocento Sans"/>
              </a:rPr>
              <a:t>Sumber air su-dekat. Sumber data su-banyak</a:t>
            </a:r>
            <a:endParaRPr sz="3000" b="1">
              <a:latin typeface="Lora"/>
              <a:ea typeface="Lora"/>
              <a:cs typeface="Lora"/>
              <a:sym typeface="Lora"/>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Shape 423"/>
        <p:cNvGrpSpPr/>
        <p:nvPr/>
      </p:nvGrpSpPr>
      <p:grpSpPr>
        <a:xfrm>
          <a:off x="0" y="0"/>
          <a:ext cx="0" cy="0"/>
          <a:chOff x="0" y="0"/>
          <a:chExt cx="0" cy="0"/>
        </a:xfrm>
      </p:grpSpPr>
      <p:sp>
        <p:nvSpPr>
          <p:cNvPr id="424" name="Google Shape;424;p45"/>
          <p:cNvSpPr/>
          <p:nvPr/>
        </p:nvSpPr>
        <p:spPr>
          <a:xfrm>
            <a:off x="0" y="0"/>
            <a:ext cx="3961765" cy="5143500"/>
          </a:xfrm>
          <a:custGeom>
            <a:avLst/>
            <a:gdLst/>
            <a:ahLst/>
            <a:cxnLst/>
            <a:rect l="l" t="t" r="r" b="b"/>
            <a:pathLst>
              <a:path w="7923530" h="10287000" extrusionOk="0">
                <a:moveTo>
                  <a:pt x="5668530" y="10287000"/>
                </a:moveTo>
                <a:lnTo>
                  <a:pt x="0" y="10287000"/>
                </a:lnTo>
                <a:lnTo>
                  <a:pt x="0" y="0"/>
                </a:lnTo>
                <a:lnTo>
                  <a:pt x="5209055" y="0"/>
                </a:lnTo>
                <a:lnTo>
                  <a:pt x="5217529" y="6124"/>
                </a:lnTo>
                <a:lnTo>
                  <a:pt x="5260930" y="38040"/>
                </a:lnTo>
                <a:lnTo>
                  <a:pt x="5304069" y="70310"/>
                </a:lnTo>
                <a:lnTo>
                  <a:pt x="5346938" y="102927"/>
                </a:lnTo>
                <a:lnTo>
                  <a:pt x="5389536" y="135891"/>
                </a:lnTo>
                <a:lnTo>
                  <a:pt x="5431862" y="169203"/>
                </a:lnTo>
                <a:lnTo>
                  <a:pt x="5473915" y="202862"/>
                </a:lnTo>
                <a:lnTo>
                  <a:pt x="5515692" y="236869"/>
                </a:lnTo>
                <a:lnTo>
                  <a:pt x="5557200" y="271217"/>
                </a:lnTo>
                <a:lnTo>
                  <a:pt x="5598419" y="305898"/>
                </a:lnTo>
                <a:lnTo>
                  <a:pt x="5639350" y="340913"/>
                </a:lnTo>
                <a:lnTo>
                  <a:pt x="5679993" y="376261"/>
                </a:lnTo>
                <a:lnTo>
                  <a:pt x="5720349" y="411943"/>
                </a:lnTo>
                <a:lnTo>
                  <a:pt x="5760420" y="447959"/>
                </a:lnTo>
                <a:lnTo>
                  <a:pt x="5800185" y="484301"/>
                </a:lnTo>
                <a:lnTo>
                  <a:pt x="5839650" y="520962"/>
                </a:lnTo>
                <a:lnTo>
                  <a:pt x="5878813" y="557943"/>
                </a:lnTo>
                <a:lnTo>
                  <a:pt x="5917674" y="595244"/>
                </a:lnTo>
                <a:lnTo>
                  <a:pt x="5956230" y="632863"/>
                </a:lnTo>
                <a:lnTo>
                  <a:pt x="5994480" y="670802"/>
                </a:lnTo>
                <a:lnTo>
                  <a:pt x="6032417" y="709052"/>
                </a:lnTo>
                <a:lnTo>
                  <a:pt x="6070035" y="747607"/>
                </a:lnTo>
                <a:lnTo>
                  <a:pt x="6107333" y="786465"/>
                </a:lnTo>
                <a:lnTo>
                  <a:pt x="6144313" y="825627"/>
                </a:lnTo>
                <a:lnTo>
                  <a:pt x="6180976" y="865093"/>
                </a:lnTo>
                <a:lnTo>
                  <a:pt x="6217321" y="904863"/>
                </a:lnTo>
                <a:lnTo>
                  <a:pt x="6253331" y="944928"/>
                </a:lnTo>
                <a:lnTo>
                  <a:pt x="6289011" y="985281"/>
                </a:lnTo>
                <a:lnTo>
                  <a:pt x="6324360" y="1025922"/>
                </a:lnTo>
                <a:lnTo>
                  <a:pt x="6359378" y="1066851"/>
                </a:lnTo>
                <a:lnTo>
                  <a:pt x="6394063" y="1108069"/>
                </a:lnTo>
                <a:lnTo>
                  <a:pt x="6428416" y="1149575"/>
                </a:lnTo>
                <a:lnTo>
                  <a:pt x="6462417" y="1191359"/>
                </a:lnTo>
                <a:lnTo>
                  <a:pt x="6496075" y="1233414"/>
                </a:lnTo>
                <a:lnTo>
                  <a:pt x="6529387" y="1275741"/>
                </a:lnTo>
                <a:lnTo>
                  <a:pt x="6562353" y="1318338"/>
                </a:lnTo>
                <a:lnTo>
                  <a:pt x="6594970" y="1361206"/>
                </a:lnTo>
                <a:lnTo>
                  <a:pt x="6627237" y="1404344"/>
                </a:lnTo>
                <a:lnTo>
                  <a:pt x="6659149" y="1447746"/>
                </a:lnTo>
                <a:lnTo>
                  <a:pt x="6690702" y="1491404"/>
                </a:lnTo>
                <a:lnTo>
                  <a:pt x="6721894" y="1535317"/>
                </a:lnTo>
                <a:lnTo>
                  <a:pt x="6752726" y="1579483"/>
                </a:lnTo>
                <a:lnTo>
                  <a:pt x="6783199" y="1623898"/>
                </a:lnTo>
                <a:lnTo>
                  <a:pt x="6813311" y="1668562"/>
                </a:lnTo>
                <a:lnTo>
                  <a:pt x="6843059" y="1713480"/>
                </a:lnTo>
                <a:lnTo>
                  <a:pt x="6872437" y="1758635"/>
                </a:lnTo>
                <a:lnTo>
                  <a:pt x="6901443" y="1804025"/>
                </a:lnTo>
                <a:lnTo>
                  <a:pt x="6930076" y="1849650"/>
                </a:lnTo>
                <a:lnTo>
                  <a:pt x="6958334" y="1895509"/>
                </a:lnTo>
                <a:lnTo>
                  <a:pt x="6986217" y="1941602"/>
                </a:lnTo>
                <a:lnTo>
                  <a:pt x="7013721" y="1987930"/>
                </a:lnTo>
                <a:lnTo>
                  <a:pt x="7040846" y="2034470"/>
                </a:lnTo>
                <a:lnTo>
                  <a:pt x="7067589" y="2081226"/>
                </a:lnTo>
                <a:lnTo>
                  <a:pt x="7093948" y="2128200"/>
                </a:lnTo>
                <a:lnTo>
                  <a:pt x="7119921" y="2175392"/>
                </a:lnTo>
                <a:lnTo>
                  <a:pt x="7145505" y="2222807"/>
                </a:lnTo>
                <a:lnTo>
                  <a:pt x="7170710" y="2270420"/>
                </a:lnTo>
                <a:lnTo>
                  <a:pt x="7195520" y="2318234"/>
                </a:lnTo>
                <a:lnTo>
                  <a:pt x="7219935" y="2366247"/>
                </a:lnTo>
                <a:lnTo>
                  <a:pt x="7243955" y="2414457"/>
                </a:lnTo>
                <a:lnTo>
                  <a:pt x="7267579" y="2462864"/>
                </a:lnTo>
                <a:lnTo>
                  <a:pt x="7290809" y="2511465"/>
                </a:lnTo>
                <a:lnTo>
                  <a:pt x="7313650" y="2560264"/>
                </a:lnTo>
                <a:lnTo>
                  <a:pt x="7336085" y="2609239"/>
                </a:lnTo>
                <a:lnTo>
                  <a:pt x="7358114" y="2658391"/>
                </a:lnTo>
                <a:lnTo>
                  <a:pt x="7379740" y="2707722"/>
                </a:lnTo>
                <a:lnTo>
                  <a:pt x="7400963" y="2757230"/>
                </a:lnTo>
                <a:lnTo>
                  <a:pt x="7421785" y="2806918"/>
                </a:lnTo>
                <a:lnTo>
                  <a:pt x="7442192" y="2856775"/>
                </a:lnTo>
                <a:lnTo>
                  <a:pt x="7462192" y="2906791"/>
                </a:lnTo>
                <a:lnTo>
                  <a:pt x="7481785" y="2956966"/>
                </a:lnTo>
                <a:lnTo>
                  <a:pt x="7500967" y="3007301"/>
                </a:lnTo>
                <a:lnTo>
                  <a:pt x="7519736" y="3057797"/>
                </a:lnTo>
                <a:lnTo>
                  <a:pt x="7538091" y="3108455"/>
                </a:lnTo>
                <a:lnTo>
                  <a:pt x="7556029" y="3159251"/>
                </a:lnTo>
                <a:lnTo>
                  <a:pt x="7573550" y="3210187"/>
                </a:lnTo>
                <a:lnTo>
                  <a:pt x="7590654" y="3261262"/>
                </a:lnTo>
                <a:lnTo>
                  <a:pt x="7607341" y="3312475"/>
                </a:lnTo>
                <a:lnTo>
                  <a:pt x="7623611" y="3363826"/>
                </a:lnTo>
                <a:lnTo>
                  <a:pt x="7639464" y="3415313"/>
                </a:lnTo>
                <a:lnTo>
                  <a:pt x="7654895" y="3466928"/>
                </a:lnTo>
                <a:lnTo>
                  <a:pt x="7669901" y="3518661"/>
                </a:lnTo>
                <a:lnTo>
                  <a:pt x="7684481" y="3570513"/>
                </a:lnTo>
                <a:lnTo>
                  <a:pt x="7698635" y="3622483"/>
                </a:lnTo>
                <a:lnTo>
                  <a:pt x="7712364" y="3674572"/>
                </a:lnTo>
                <a:lnTo>
                  <a:pt x="7725666" y="3726779"/>
                </a:lnTo>
                <a:lnTo>
                  <a:pt x="7738541" y="3779094"/>
                </a:lnTo>
                <a:lnTo>
                  <a:pt x="7750985" y="3831505"/>
                </a:lnTo>
                <a:lnTo>
                  <a:pt x="7763000" y="3884011"/>
                </a:lnTo>
                <a:lnTo>
                  <a:pt x="7774584" y="3936611"/>
                </a:lnTo>
                <a:lnTo>
                  <a:pt x="7785738" y="3989304"/>
                </a:lnTo>
                <a:lnTo>
                  <a:pt x="7796461" y="4042091"/>
                </a:lnTo>
                <a:lnTo>
                  <a:pt x="7806755" y="4094974"/>
                </a:lnTo>
                <a:lnTo>
                  <a:pt x="7816616" y="4147932"/>
                </a:lnTo>
                <a:lnTo>
                  <a:pt x="7826045" y="4200965"/>
                </a:lnTo>
                <a:lnTo>
                  <a:pt x="7835039" y="4254072"/>
                </a:lnTo>
                <a:lnTo>
                  <a:pt x="7843597" y="4307254"/>
                </a:lnTo>
                <a:lnTo>
                  <a:pt x="7851717" y="4360511"/>
                </a:lnTo>
                <a:lnTo>
                  <a:pt x="7859401" y="4413842"/>
                </a:lnTo>
                <a:lnTo>
                  <a:pt x="7866650" y="4467223"/>
                </a:lnTo>
                <a:lnTo>
                  <a:pt x="7873462" y="4520655"/>
                </a:lnTo>
                <a:lnTo>
                  <a:pt x="7879838" y="4574140"/>
                </a:lnTo>
                <a:lnTo>
                  <a:pt x="7885776" y="4627680"/>
                </a:lnTo>
                <a:lnTo>
                  <a:pt x="7891276" y="4681274"/>
                </a:lnTo>
                <a:lnTo>
                  <a:pt x="7896337" y="4734904"/>
                </a:lnTo>
                <a:lnTo>
                  <a:pt x="7900959" y="4788570"/>
                </a:lnTo>
                <a:lnTo>
                  <a:pt x="7905143" y="4842272"/>
                </a:lnTo>
                <a:lnTo>
                  <a:pt x="7908887" y="4896006"/>
                </a:lnTo>
                <a:lnTo>
                  <a:pt x="7912192" y="4949772"/>
                </a:lnTo>
                <a:lnTo>
                  <a:pt x="7915059" y="5003565"/>
                </a:lnTo>
                <a:lnTo>
                  <a:pt x="7917484" y="5057390"/>
                </a:lnTo>
                <a:lnTo>
                  <a:pt x="7919467" y="5111224"/>
                </a:lnTo>
                <a:lnTo>
                  <a:pt x="7921008" y="5165067"/>
                </a:lnTo>
                <a:lnTo>
                  <a:pt x="7922107" y="5218918"/>
                </a:lnTo>
                <a:lnTo>
                  <a:pt x="7922767" y="5272778"/>
                </a:lnTo>
                <a:lnTo>
                  <a:pt x="7922986" y="5326647"/>
                </a:lnTo>
                <a:lnTo>
                  <a:pt x="7922767" y="5380516"/>
                </a:lnTo>
                <a:lnTo>
                  <a:pt x="7922107" y="5434376"/>
                </a:lnTo>
                <a:lnTo>
                  <a:pt x="7921008" y="5488227"/>
                </a:lnTo>
                <a:lnTo>
                  <a:pt x="7919467" y="5542069"/>
                </a:lnTo>
                <a:lnTo>
                  <a:pt x="7917484" y="5595903"/>
                </a:lnTo>
                <a:lnTo>
                  <a:pt x="7915059" y="5649728"/>
                </a:lnTo>
                <a:lnTo>
                  <a:pt x="7912192" y="5703522"/>
                </a:lnTo>
                <a:lnTo>
                  <a:pt x="7908887" y="5757287"/>
                </a:lnTo>
                <a:lnTo>
                  <a:pt x="7905143" y="5811022"/>
                </a:lnTo>
                <a:lnTo>
                  <a:pt x="7900959" y="5864723"/>
                </a:lnTo>
                <a:lnTo>
                  <a:pt x="7896337" y="5918390"/>
                </a:lnTo>
                <a:lnTo>
                  <a:pt x="7891276" y="5972019"/>
                </a:lnTo>
                <a:lnTo>
                  <a:pt x="7885776" y="6025614"/>
                </a:lnTo>
                <a:lnTo>
                  <a:pt x="7879838" y="6079153"/>
                </a:lnTo>
                <a:lnTo>
                  <a:pt x="7873462" y="6132638"/>
                </a:lnTo>
                <a:lnTo>
                  <a:pt x="7866650" y="6186070"/>
                </a:lnTo>
                <a:lnTo>
                  <a:pt x="7859401" y="6239451"/>
                </a:lnTo>
                <a:lnTo>
                  <a:pt x="7851717" y="6292783"/>
                </a:lnTo>
                <a:lnTo>
                  <a:pt x="7843597" y="6346039"/>
                </a:lnTo>
                <a:lnTo>
                  <a:pt x="7835039" y="6399221"/>
                </a:lnTo>
                <a:lnTo>
                  <a:pt x="7826045" y="6452328"/>
                </a:lnTo>
                <a:lnTo>
                  <a:pt x="7816616" y="6505361"/>
                </a:lnTo>
                <a:lnTo>
                  <a:pt x="7806755" y="6558319"/>
                </a:lnTo>
                <a:lnTo>
                  <a:pt x="7796461" y="6611202"/>
                </a:lnTo>
                <a:lnTo>
                  <a:pt x="7785738" y="6663989"/>
                </a:lnTo>
                <a:lnTo>
                  <a:pt x="7774584" y="6716683"/>
                </a:lnTo>
                <a:lnTo>
                  <a:pt x="7763000" y="6769283"/>
                </a:lnTo>
                <a:lnTo>
                  <a:pt x="7750985" y="6821789"/>
                </a:lnTo>
                <a:lnTo>
                  <a:pt x="7738541" y="6874199"/>
                </a:lnTo>
                <a:lnTo>
                  <a:pt x="7725666" y="6926514"/>
                </a:lnTo>
                <a:lnTo>
                  <a:pt x="7712364" y="6978722"/>
                </a:lnTo>
                <a:lnTo>
                  <a:pt x="7698635" y="7030810"/>
                </a:lnTo>
                <a:lnTo>
                  <a:pt x="7684481" y="7082781"/>
                </a:lnTo>
                <a:lnTo>
                  <a:pt x="7669901" y="7134633"/>
                </a:lnTo>
                <a:lnTo>
                  <a:pt x="7654895" y="7186366"/>
                </a:lnTo>
                <a:lnTo>
                  <a:pt x="7639464" y="7237981"/>
                </a:lnTo>
                <a:lnTo>
                  <a:pt x="7623611" y="7289468"/>
                </a:lnTo>
                <a:lnTo>
                  <a:pt x="7607341" y="7340819"/>
                </a:lnTo>
                <a:lnTo>
                  <a:pt x="7590654" y="7392032"/>
                </a:lnTo>
                <a:lnTo>
                  <a:pt x="7573550" y="7443106"/>
                </a:lnTo>
                <a:lnTo>
                  <a:pt x="7556029" y="7494042"/>
                </a:lnTo>
                <a:lnTo>
                  <a:pt x="7538091" y="7544838"/>
                </a:lnTo>
                <a:lnTo>
                  <a:pt x="7519738" y="7595496"/>
                </a:lnTo>
                <a:lnTo>
                  <a:pt x="7500973" y="7645992"/>
                </a:lnTo>
                <a:lnTo>
                  <a:pt x="7481795" y="7696328"/>
                </a:lnTo>
                <a:lnTo>
                  <a:pt x="7462204" y="7746503"/>
                </a:lnTo>
                <a:lnTo>
                  <a:pt x="7442201" y="7796518"/>
                </a:lnTo>
                <a:lnTo>
                  <a:pt x="7421785" y="7846375"/>
                </a:lnTo>
                <a:lnTo>
                  <a:pt x="7400963" y="7896063"/>
                </a:lnTo>
                <a:lnTo>
                  <a:pt x="7379740" y="7945572"/>
                </a:lnTo>
                <a:lnTo>
                  <a:pt x="7358114" y="7994902"/>
                </a:lnTo>
                <a:lnTo>
                  <a:pt x="7336085" y="8044054"/>
                </a:lnTo>
                <a:lnTo>
                  <a:pt x="7313650" y="8093030"/>
                </a:lnTo>
                <a:lnTo>
                  <a:pt x="7290809" y="8141829"/>
                </a:lnTo>
                <a:lnTo>
                  <a:pt x="7267579" y="8190430"/>
                </a:lnTo>
                <a:lnTo>
                  <a:pt x="7243955" y="8238836"/>
                </a:lnTo>
                <a:lnTo>
                  <a:pt x="7219935" y="8287047"/>
                </a:lnTo>
                <a:lnTo>
                  <a:pt x="7195520" y="8335060"/>
                </a:lnTo>
                <a:lnTo>
                  <a:pt x="7170710" y="8382874"/>
                </a:lnTo>
                <a:lnTo>
                  <a:pt x="7145505" y="8430487"/>
                </a:lnTo>
                <a:lnTo>
                  <a:pt x="7119921" y="8477892"/>
                </a:lnTo>
                <a:lnTo>
                  <a:pt x="7093948" y="8525082"/>
                </a:lnTo>
                <a:lnTo>
                  <a:pt x="7067589" y="8572057"/>
                </a:lnTo>
                <a:lnTo>
                  <a:pt x="7040846" y="8618817"/>
                </a:lnTo>
                <a:lnTo>
                  <a:pt x="7013721" y="8665362"/>
                </a:lnTo>
                <a:lnTo>
                  <a:pt x="6986217" y="8711692"/>
                </a:lnTo>
                <a:lnTo>
                  <a:pt x="6958334" y="8757784"/>
                </a:lnTo>
                <a:lnTo>
                  <a:pt x="6930076" y="8803644"/>
                </a:lnTo>
                <a:lnTo>
                  <a:pt x="6901443" y="8849269"/>
                </a:lnTo>
                <a:lnTo>
                  <a:pt x="6872437" y="8894659"/>
                </a:lnTo>
                <a:lnTo>
                  <a:pt x="6843059" y="8939814"/>
                </a:lnTo>
                <a:lnTo>
                  <a:pt x="6813311" y="8984732"/>
                </a:lnTo>
                <a:lnTo>
                  <a:pt x="6783199" y="9029395"/>
                </a:lnTo>
                <a:lnTo>
                  <a:pt x="6752726" y="9073811"/>
                </a:lnTo>
                <a:lnTo>
                  <a:pt x="6721894" y="9117976"/>
                </a:lnTo>
                <a:lnTo>
                  <a:pt x="6690702" y="9161889"/>
                </a:lnTo>
                <a:lnTo>
                  <a:pt x="6659149" y="9205548"/>
                </a:lnTo>
                <a:lnTo>
                  <a:pt x="6627237" y="9248949"/>
                </a:lnTo>
                <a:lnTo>
                  <a:pt x="6594970" y="9292087"/>
                </a:lnTo>
                <a:lnTo>
                  <a:pt x="6562353" y="9334956"/>
                </a:lnTo>
                <a:lnTo>
                  <a:pt x="6529387" y="9377555"/>
                </a:lnTo>
                <a:lnTo>
                  <a:pt x="6496075" y="9419881"/>
                </a:lnTo>
                <a:lnTo>
                  <a:pt x="6462417" y="9461934"/>
                </a:lnTo>
                <a:lnTo>
                  <a:pt x="6428416" y="9503711"/>
                </a:lnTo>
                <a:lnTo>
                  <a:pt x="6394063" y="9545219"/>
                </a:lnTo>
                <a:lnTo>
                  <a:pt x="6359378" y="9586438"/>
                </a:lnTo>
                <a:lnTo>
                  <a:pt x="6324360" y="9627369"/>
                </a:lnTo>
                <a:lnTo>
                  <a:pt x="6289011" y="9668012"/>
                </a:lnTo>
                <a:lnTo>
                  <a:pt x="6253331" y="9708368"/>
                </a:lnTo>
                <a:lnTo>
                  <a:pt x="6217321" y="9748438"/>
                </a:lnTo>
                <a:lnTo>
                  <a:pt x="6180976" y="9788203"/>
                </a:lnTo>
                <a:lnTo>
                  <a:pt x="6144313" y="9827668"/>
                </a:lnTo>
                <a:lnTo>
                  <a:pt x="6107333" y="9866832"/>
                </a:lnTo>
                <a:lnTo>
                  <a:pt x="6070035" y="9905692"/>
                </a:lnTo>
                <a:lnTo>
                  <a:pt x="6032417" y="9944249"/>
                </a:lnTo>
                <a:lnTo>
                  <a:pt x="5994480" y="9982499"/>
                </a:lnTo>
                <a:lnTo>
                  <a:pt x="5956230" y="10020436"/>
                </a:lnTo>
                <a:lnTo>
                  <a:pt x="5917674" y="10058054"/>
                </a:lnTo>
                <a:lnTo>
                  <a:pt x="5878813" y="10095352"/>
                </a:lnTo>
                <a:lnTo>
                  <a:pt x="5839650" y="10132332"/>
                </a:lnTo>
                <a:lnTo>
                  <a:pt x="5800185" y="10168994"/>
                </a:lnTo>
                <a:lnTo>
                  <a:pt x="5760420" y="10205340"/>
                </a:lnTo>
                <a:lnTo>
                  <a:pt x="5720349" y="10241350"/>
                </a:lnTo>
                <a:lnTo>
                  <a:pt x="5679993" y="10277030"/>
                </a:lnTo>
                <a:lnTo>
                  <a:pt x="5668530" y="10287000"/>
                </a:lnTo>
                <a:close/>
              </a:path>
            </a:pathLst>
          </a:custGeom>
          <a:solidFill>
            <a:srgbClr val="F08B33"/>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rgbClr val="000000"/>
              </a:solidFill>
              <a:latin typeface="Arial"/>
              <a:ea typeface="Arial"/>
              <a:cs typeface="Arial"/>
              <a:sym typeface="Arial"/>
            </a:endParaRPr>
          </a:p>
        </p:txBody>
      </p:sp>
      <p:sp>
        <p:nvSpPr>
          <p:cNvPr id="425" name="Google Shape;425;p45"/>
          <p:cNvSpPr txBox="1"/>
          <p:nvPr/>
        </p:nvSpPr>
        <p:spPr>
          <a:xfrm>
            <a:off x="279108" y="1999015"/>
            <a:ext cx="2971800" cy="375600"/>
          </a:xfrm>
          <a:prstGeom prst="rect">
            <a:avLst/>
          </a:prstGeom>
          <a:noFill/>
          <a:ln>
            <a:noFill/>
          </a:ln>
        </p:spPr>
        <p:txBody>
          <a:bodyPr spcFirstLastPara="1" wrap="square" lIns="0" tIns="6025" rIns="0" bIns="0" anchor="t" anchorCtr="0">
            <a:spAutoFit/>
          </a:bodyPr>
          <a:lstStyle/>
          <a:p>
            <a:pPr marL="12700" marR="0" lvl="0" indent="0" algn="l" rtl="0">
              <a:lnSpc>
                <a:spcPct val="100499"/>
              </a:lnSpc>
              <a:spcBef>
                <a:spcPts val="0"/>
              </a:spcBef>
              <a:spcAft>
                <a:spcPts val="0"/>
              </a:spcAft>
              <a:buClr>
                <a:srgbClr val="000000"/>
              </a:buClr>
              <a:buSzPts val="2400"/>
              <a:buFont typeface="Arial"/>
              <a:buNone/>
            </a:pPr>
            <a:r>
              <a:rPr lang="en-US" sz="2400" b="1">
                <a:solidFill>
                  <a:srgbClr val="FFFFFF"/>
                </a:solidFill>
                <a:latin typeface="Trebuchet MS"/>
                <a:ea typeface="Trebuchet MS"/>
                <a:cs typeface="Trebuchet MS"/>
                <a:sym typeface="Trebuchet MS"/>
              </a:rPr>
              <a:t>Type Of</a:t>
            </a:r>
            <a:endParaRPr sz="2400" b="0" i="0" u="none" strike="noStrike" cap="none">
              <a:solidFill>
                <a:srgbClr val="000000"/>
              </a:solidFill>
              <a:latin typeface="Trebuchet MS"/>
              <a:ea typeface="Trebuchet MS"/>
              <a:cs typeface="Trebuchet MS"/>
              <a:sym typeface="Trebuchet MS"/>
            </a:endParaRPr>
          </a:p>
        </p:txBody>
      </p:sp>
      <p:sp>
        <p:nvSpPr>
          <p:cNvPr id="426" name="Google Shape;426;p45"/>
          <p:cNvSpPr/>
          <p:nvPr/>
        </p:nvSpPr>
        <p:spPr>
          <a:xfrm>
            <a:off x="8550655" y="4564207"/>
            <a:ext cx="594900" cy="5808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rgbClr val="000000"/>
              </a:solidFill>
              <a:latin typeface="Arial"/>
              <a:ea typeface="Arial"/>
              <a:cs typeface="Arial"/>
              <a:sym typeface="Arial"/>
            </a:endParaRPr>
          </a:p>
        </p:txBody>
      </p:sp>
      <p:sp>
        <p:nvSpPr>
          <p:cNvPr id="427" name="Google Shape;427;p45"/>
          <p:cNvSpPr txBox="1">
            <a:spLocks noGrp="1"/>
          </p:cNvSpPr>
          <p:nvPr>
            <p:ph type="sldNum" idx="12"/>
          </p:nvPr>
        </p:nvSpPr>
        <p:spPr>
          <a:xfrm>
            <a:off x="6584814" y="4784920"/>
            <a:ext cx="2103300" cy="138600"/>
          </a:xfrm>
          <a:prstGeom prst="rect">
            <a:avLst/>
          </a:prstGeom>
        </p:spPr>
        <p:txBody>
          <a:bodyPr spcFirstLastPara="1" wrap="square" lIns="0" tIns="0" rIns="0" bIns="0" anchor="t" anchorCtr="0">
            <a:spAutoFit/>
          </a:bodyPr>
          <a:lstStyle/>
          <a:p>
            <a:pPr marL="0" lvl="0" indent="0" algn="r" rtl="0">
              <a:spcBef>
                <a:spcPts val="0"/>
              </a:spcBef>
              <a:spcAft>
                <a:spcPts val="0"/>
              </a:spcAft>
              <a:buNone/>
            </a:pPr>
            <a:fld id="{00000000-1234-1234-1234-123412341234}" type="slidenum">
              <a:rPr lang="en-US"/>
              <a:t>19</a:t>
            </a:fld>
            <a:endParaRPr/>
          </a:p>
        </p:txBody>
      </p:sp>
      <p:sp>
        <p:nvSpPr>
          <p:cNvPr id="428" name="Google Shape;428;p45"/>
          <p:cNvSpPr txBox="1"/>
          <p:nvPr/>
        </p:nvSpPr>
        <p:spPr>
          <a:xfrm>
            <a:off x="279108" y="2338440"/>
            <a:ext cx="2971800" cy="760200"/>
          </a:xfrm>
          <a:prstGeom prst="rect">
            <a:avLst/>
          </a:prstGeom>
          <a:noFill/>
          <a:ln>
            <a:noFill/>
          </a:ln>
        </p:spPr>
        <p:txBody>
          <a:bodyPr spcFirstLastPara="1" wrap="square" lIns="0" tIns="6025" rIns="0" bIns="0" anchor="t" anchorCtr="0">
            <a:spAutoFit/>
          </a:bodyPr>
          <a:lstStyle/>
          <a:p>
            <a:pPr marL="12700" marR="0" lvl="0" indent="0" algn="l" rtl="0">
              <a:lnSpc>
                <a:spcPct val="100499"/>
              </a:lnSpc>
              <a:spcBef>
                <a:spcPts val="0"/>
              </a:spcBef>
              <a:spcAft>
                <a:spcPts val="0"/>
              </a:spcAft>
              <a:buClr>
                <a:srgbClr val="000000"/>
              </a:buClr>
              <a:buSzPts val="2400"/>
              <a:buFont typeface="Arial"/>
              <a:buNone/>
            </a:pPr>
            <a:r>
              <a:rPr lang="en-US" sz="4900" b="1">
                <a:solidFill>
                  <a:srgbClr val="FFFFFF"/>
                </a:solidFill>
                <a:latin typeface="Trebuchet MS"/>
                <a:ea typeface="Trebuchet MS"/>
                <a:cs typeface="Trebuchet MS"/>
                <a:sym typeface="Trebuchet MS"/>
              </a:rPr>
              <a:t>Sources</a:t>
            </a:r>
            <a:endParaRPr sz="4900" b="0" i="0" u="none" strike="noStrike" cap="none">
              <a:solidFill>
                <a:srgbClr val="000000"/>
              </a:solidFill>
              <a:latin typeface="Trebuchet MS"/>
              <a:ea typeface="Trebuchet MS"/>
              <a:cs typeface="Trebuchet MS"/>
              <a:sym typeface="Trebuchet MS"/>
            </a:endParaRPr>
          </a:p>
        </p:txBody>
      </p:sp>
      <p:sp>
        <p:nvSpPr>
          <p:cNvPr id="429" name="Google Shape;429;p45"/>
          <p:cNvSpPr txBox="1"/>
          <p:nvPr/>
        </p:nvSpPr>
        <p:spPr>
          <a:xfrm>
            <a:off x="4201350" y="854475"/>
            <a:ext cx="5264400" cy="3112200"/>
          </a:xfrm>
          <a:prstGeom prst="rect">
            <a:avLst/>
          </a:prstGeom>
          <a:noFill/>
          <a:ln>
            <a:noFill/>
          </a:ln>
        </p:spPr>
        <p:txBody>
          <a:bodyPr spcFirstLastPara="1" wrap="square" lIns="91425" tIns="91425" rIns="91425" bIns="91425" anchor="t" anchorCtr="0">
            <a:noAutofit/>
          </a:bodyPr>
          <a:lstStyle/>
          <a:p>
            <a:pPr marL="457200" lvl="0" indent="-381000" algn="l" rtl="0">
              <a:spcBef>
                <a:spcPts val="600"/>
              </a:spcBef>
              <a:spcAft>
                <a:spcPts val="0"/>
              </a:spcAft>
              <a:buClr>
                <a:srgbClr val="F6921D"/>
              </a:buClr>
              <a:buSzPts val="2400"/>
              <a:buFont typeface="Quattrocento Sans"/>
              <a:buChar char="-"/>
            </a:pPr>
            <a:r>
              <a:rPr lang="en-US" sz="2400">
                <a:solidFill>
                  <a:srgbClr val="000000"/>
                </a:solidFill>
                <a:latin typeface="Quattrocento Sans"/>
                <a:ea typeface="Quattrocento Sans"/>
                <a:cs typeface="Quattrocento Sans"/>
                <a:sym typeface="Quattrocento Sans"/>
              </a:rPr>
              <a:t>SQL RDBMS Databases</a:t>
            </a:r>
            <a:endParaRPr sz="2400">
              <a:solidFill>
                <a:srgbClr val="000000"/>
              </a:solidFill>
              <a:latin typeface="Quattrocento Sans"/>
              <a:ea typeface="Quattrocento Sans"/>
              <a:cs typeface="Quattrocento Sans"/>
              <a:sym typeface="Quattrocento Sans"/>
            </a:endParaRPr>
          </a:p>
          <a:p>
            <a:pPr marL="914400" lvl="1" indent="-355600" algn="l" rtl="0">
              <a:spcBef>
                <a:spcPts val="0"/>
              </a:spcBef>
              <a:spcAft>
                <a:spcPts val="0"/>
              </a:spcAft>
              <a:buClr>
                <a:srgbClr val="F6921D"/>
              </a:buClr>
              <a:buSzPts val="2000"/>
              <a:buFont typeface="Quattrocento Sans"/>
              <a:buChar char="-"/>
            </a:pPr>
            <a:r>
              <a:rPr lang="en-US" sz="2000">
                <a:solidFill>
                  <a:srgbClr val="000000"/>
                </a:solidFill>
                <a:latin typeface="Quattrocento Sans"/>
                <a:ea typeface="Quattrocento Sans"/>
                <a:cs typeface="Quattrocento Sans"/>
                <a:sym typeface="Quattrocento Sans"/>
              </a:rPr>
              <a:t>Postgres, MySQL, SQLServer</a:t>
            </a:r>
            <a:endParaRPr sz="2000">
              <a:solidFill>
                <a:srgbClr val="000000"/>
              </a:solidFill>
              <a:latin typeface="Quattrocento Sans"/>
              <a:ea typeface="Quattrocento Sans"/>
              <a:cs typeface="Quattrocento Sans"/>
              <a:sym typeface="Quattrocento Sans"/>
            </a:endParaRPr>
          </a:p>
          <a:p>
            <a:pPr marL="457200" lvl="0" indent="-381000" algn="l" rtl="0">
              <a:spcBef>
                <a:spcPts val="0"/>
              </a:spcBef>
              <a:spcAft>
                <a:spcPts val="0"/>
              </a:spcAft>
              <a:buClr>
                <a:srgbClr val="F6921D"/>
              </a:buClr>
              <a:buSzPts val="2400"/>
              <a:buFont typeface="Quattrocento Sans"/>
              <a:buChar char="-"/>
            </a:pPr>
            <a:r>
              <a:rPr lang="en-US" sz="2400">
                <a:solidFill>
                  <a:srgbClr val="000000"/>
                </a:solidFill>
                <a:latin typeface="Quattrocento Sans"/>
                <a:ea typeface="Quattrocento Sans"/>
                <a:cs typeface="Quattrocento Sans"/>
                <a:sym typeface="Quattrocento Sans"/>
              </a:rPr>
              <a:t>NoSQL Databases (OLTP)</a:t>
            </a:r>
            <a:endParaRPr sz="2400">
              <a:solidFill>
                <a:srgbClr val="000000"/>
              </a:solidFill>
              <a:latin typeface="Quattrocento Sans"/>
              <a:ea typeface="Quattrocento Sans"/>
              <a:cs typeface="Quattrocento Sans"/>
              <a:sym typeface="Quattrocento Sans"/>
            </a:endParaRPr>
          </a:p>
          <a:p>
            <a:pPr marL="914400" lvl="1" indent="-355600" algn="l" rtl="0">
              <a:spcBef>
                <a:spcPts val="0"/>
              </a:spcBef>
              <a:spcAft>
                <a:spcPts val="0"/>
              </a:spcAft>
              <a:buClr>
                <a:srgbClr val="F6921D"/>
              </a:buClr>
              <a:buSzPts val="2000"/>
              <a:buFont typeface="Quattrocento Sans"/>
              <a:buChar char="-"/>
            </a:pPr>
            <a:r>
              <a:rPr lang="en-US" sz="2000">
                <a:solidFill>
                  <a:srgbClr val="000000"/>
                </a:solidFill>
                <a:latin typeface="Quattrocento Sans"/>
                <a:ea typeface="Quattrocento Sans"/>
                <a:cs typeface="Quattrocento Sans"/>
                <a:sym typeface="Quattrocento Sans"/>
              </a:rPr>
              <a:t>MongoDB, CouchDB</a:t>
            </a:r>
            <a:endParaRPr sz="2000">
              <a:solidFill>
                <a:srgbClr val="000000"/>
              </a:solidFill>
              <a:latin typeface="Quattrocento Sans"/>
              <a:ea typeface="Quattrocento Sans"/>
              <a:cs typeface="Quattrocento Sans"/>
              <a:sym typeface="Quattrocento Sans"/>
            </a:endParaRPr>
          </a:p>
          <a:p>
            <a:pPr marL="457200" lvl="0" indent="-381000" algn="l" rtl="0">
              <a:spcBef>
                <a:spcPts val="0"/>
              </a:spcBef>
              <a:spcAft>
                <a:spcPts val="0"/>
              </a:spcAft>
              <a:buClr>
                <a:srgbClr val="F6921D"/>
              </a:buClr>
              <a:buSzPts val="2400"/>
              <a:buFont typeface="Quattrocento Sans"/>
              <a:buChar char="-"/>
            </a:pPr>
            <a:r>
              <a:rPr lang="en-US" sz="2400">
                <a:solidFill>
                  <a:srgbClr val="000000"/>
                </a:solidFill>
                <a:latin typeface="Quattrocento Sans"/>
                <a:ea typeface="Quattrocento Sans"/>
                <a:cs typeface="Quattrocento Sans"/>
                <a:sym typeface="Quattrocento Sans"/>
              </a:rPr>
              <a:t>Files</a:t>
            </a:r>
            <a:endParaRPr sz="2400">
              <a:solidFill>
                <a:srgbClr val="000000"/>
              </a:solidFill>
              <a:latin typeface="Quattrocento Sans"/>
              <a:ea typeface="Quattrocento Sans"/>
              <a:cs typeface="Quattrocento Sans"/>
              <a:sym typeface="Quattrocento Sans"/>
            </a:endParaRPr>
          </a:p>
          <a:p>
            <a:pPr marL="914400" lvl="1" indent="-355600" algn="l" rtl="0">
              <a:spcBef>
                <a:spcPts val="0"/>
              </a:spcBef>
              <a:spcAft>
                <a:spcPts val="0"/>
              </a:spcAft>
              <a:buClr>
                <a:srgbClr val="F6921D"/>
              </a:buClr>
              <a:buSzPts val="2000"/>
              <a:buFont typeface="Quattrocento Sans"/>
              <a:buChar char="-"/>
            </a:pPr>
            <a:r>
              <a:rPr lang="en-US" sz="2000">
                <a:solidFill>
                  <a:srgbClr val="000000"/>
                </a:solidFill>
                <a:latin typeface="Quattrocento Sans"/>
                <a:ea typeface="Quattrocento Sans"/>
                <a:cs typeface="Quattrocento Sans"/>
                <a:sym typeface="Quattrocento Sans"/>
              </a:rPr>
              <a:t>CSV, XLSX, JSON, Parquet</a:t>
            </a:r>
            <a:endParaRPr sz="2000">
              <a:solidFill>
                <a:srgbClr val="000000"/>
              </a:solidFill>
              <a:latin typeface="Quattrocento Sans"/>
              <a:ea typeface="Quattrocento Sans"/>
              <a:cs typeface="Quattrocento Sans"/>
              <a:sym typeface="Quattrocento Sans"/>
            </a:endParaRPr>
          </a:p>
          <a:p>
            <a:pPr marL="457200" lvl="0" indent="-381000" algn="l" rtl="0">
              <a:spcBef>
                <a:spcPts val="0"/>
              </a:spcBef>
              <a:spcAft>
                <a:spcPts val="0"/>
              </a:spcAft>
              <a:buClr>
                <a:srgbClr val="F6921D"/>
              </a:buClr>
              <a:buSzPts val="2400"/>
              <a:buFont typeface="Quattrocento Sans"/>
              <a:buChar char="-"/>
            </a:pPr>
            <a:r>
              <a:rPr lang="en-US" sz="2400">
                <a:solidFill>
                  <a:srgbClr val="000000"/>
                </a:solidFill>
                <a:latin typeface="Quattrocento Sans"/>
                <a:ea typeface="Quattrocento Sans"/>
                <a:cs typeface="Quattrocento Sans"/>
                <a:sym typeface="Quattrocento Sans"/>
              </a:rPr>
              <a:t>APIs</a:t>
            </a:r>
            <a:endParaRPr sz="2400">
              <a:solidFill>
                <a:srgbClr val="000000"/>
              </a:solidFill>
              <a:latin typeface="Quattrocento Sans"/>
              <a:ea typeface="Quattrocento Sans"/>
              <a:cs typeface="Quattrocento Sans"/>
              <a:sym typeface="Quattrocento Sans"/>
            </a:endParaRPr>
          </a:p>
          <a:p>
            <a:pPr marL="914400" lvl="1" indent="-355600" algn="l" rtl="0">
              <a:spcBef>
                <a:spcPts val="0"/>
              </a:spcBef>
              <a:spcAft>
                <a:spcPts val="0"/>
              </a:spcAft>
              <a:buClr>
                <a:srgbClr val="F6921D"/>
              </a:buClr>
              <a:buSzPts val="2000"/>
              <a:buFont typeface="Quattrocento Sans"/>
              <a:buChar char="-"/>
            </a:pPr>
            <a:r>
              <a:rPr lang="en-US" sz="2000">
                <a:solidFill>
                  <a:srgbClr val="000000"/>
                </a:solidFill>
                <a:latin typeface="Quattrocento Sans"/>
                <a:ea typeface="Quattrocento Sans"/>
                <a:cs typeface="Quattrocento Sans"/>
                <a:sym typeface="Quattrocento Sans"/>
              </a:rPr>
              <a:t>Public API, 3rd Party API</a:t>
            </a:r>
            <a:endParaRPr sz="2000">
              <a:solidFill>
                <a:srgbClr val="000000"/>
              </a:solidFill>
              <a:latin typeface="Quattrocento Sans"/>
              <a:ea typeface="Quattrocento Sans"/>
              <a:cs typeface="Quattrocento Sans"/>
              <a:sym typeface="Quattrocento Sans"/>
            </a:endParaRPr>
          </a:p>
          <a:p>
            <a:pPr marL="457200" lvl="0" indent="-381000" algn="l" rtl="0">
              <a:spcBef>
                <a:spcPts val="0"/>
              </a:spcBef>
              <a:spcAft>
                <a:spcPts val="0"/>
              </a:spcAft>
              <a:buClr>
                <a:srgbClr val="F6921D"/>
              </a:buClr>
              <a:buSzPts val="2400"/>
              <a:buFont typeface="Quattrocento Sans"/>
              <a:buChar char="-"/>
            </a:pPr>
            <a:r>
              <a:rPr lang="en-US" sz="2400">
                <a:solidFill>
                  <a:srgbClr val="000000"/>
                </a:solidFill>
                <a:latin typeface="Quattrocento Sans"/>
                <a:ea typeface="Quattrocento Sans"/>
                <a:cs typeface="Quattrocento Sans"/>
                <a:sym typeface="Quattrocento Sans"/>
              </a:rPr>
              <a:t>Message Broker</a:t>
            </a:r>
            <a:endParaRPr sz="2400">
              <a:solidFill>
                <a:srgbClr val="000000"/>
              </a:solidFill>
              <a:latin typeface="Quattrocento Sans"/>
              <a:ea typeface="Quattrocento Sans"/>
              <a:cs typeface="Quattrocento Sans"/>
              <a:sym typeface="Quattrocento Sans"/>
            </a:endParaRPr>
          </a:p>
          <a:p>
            <a:pPr marL="914400" lvl="1" indent="-355600" algn="l" rtl="0">
              <a:spcBef>
                <a:spcPts val="0"/>
              </a:spcBef>
              <a:spcAft>
                <a:spcPts val="0"/>
              </a:spcAft>
              <a:buClr>
                <a:srgbClr val="F6921D"/>
              </a:buClr>
              <a:buSzPts val="2000"/>
              <a:buFont typeface="Quattrocento Sans"/>
              <a:buChar char="-"/>
            </a:pPr>
            <a:r>
              <a:rPr lang="en-US" sz="2000">
                <a:solidFill>
                  <a:srgbClr val="000000"/>
                </a:solidFill>
                <a:latin typeface="Quattrocento Sans"/>
                <a:ea typeface="Quattrocento Sans"/>
                <a:cs typeface="Quattrocento Sans"/>
                <a:sym typeface="Quattrocento Sans"/>
              </a:rPr>
              <a:t>Kafka, RabbitMQ</a:t>
            </a:r>
            <a:endParaRPr sz="2000">
              <a:solidFill>
                <a:srgbClr val="000000"/>
              </a:solidFill>
              <a:latin typeface="Quattrocento Sans"/>
              <a:ea typeface="Quattrocento Sans"/>
              <a:cs typeface="Quattrocento Sans"/>
              <a:sym typeface="Quattrocento Sans"/>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Shape 112"/>
        <p:cNvGrpSpPr/>
        <p:nvPr/>
      </p:nvGrpSpPr>
      <p:grpSpPr>
        <a:xfrm>
          <a:off x="0" y="0"/>
          <a:ext cx="0" cy="0"/>
          <a:chOff x="0" y="0"/>
          <a:chExt cx="0" cy="0"/>
        </a:xfrm>
      </p:grpSpPr>
      <p:grpSp>
        <p:nvGrpSpPr>
          <p:cNvPr id="113" name="Google Shape;113;p17"/>
          <p:cNvGrpSpPr/>
          <p:nvPr/>
        </p:nvGrpSpPr>
        <p:grpSpPr>
          <a:xfrm>
            <a:off x="0" y="0"/>
            <a:ext cx="3867923" cy="5145557"/>
            <a:chOff x="0" y="0"/>
            <a:chExt cx="7734300" cy="10287000"/>
          </a:xfrm>
        </p:grpSpPr>
        <p:sp>
          <p:nvSpPr>
            <p:cNvPr id="114" name="Google Shape;114;p17"/>
            <p:cNvSpPr/>
            <p:nvPr/>
          </p:nvSpPr>
          <p:spPr>
            <a:xfrm>
              <a:off x="0" y="0"/>
              <a:ext cx="7734300" cy="10287000"/>
            </a:xfrm>
            <a:custGeom>
              <a:avLst/>
              <a:gdLst/>
              <a:ahLst/>
              <a:cxnLst/>
              <a:rect l="l" t="t" r="r" b="b"/>
              <a:pathLst>
                <a:path w="7734300" h="10287000" extrusionOk="0">
                  <a:moveTo>
                    <a:pt x="0" y="10287000"/>
                  </a:moveTo>
                  <a:lnTo>
                    <a:pt x="0" y="0"/>
                  </a:lnTo>
                  <a:lnTo>
                    <a:pt x="7734300" y="0"/>
                  </a:lnTo>
                  <a:lnTo>
                    <a:pt x="7734300" y="10287000"/>
                  </a:lnTo>
                  <a:lnTo>
                    <a:pt x="0" y="10287000"/>
                  </a:lnTo>
                  <a:close/>
                </a:path>
              </a:pathLst>
            </a:custGeom>
            <a:solidFill>
              <a:srgbClr val="F08B33"/>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rgbClr val="000000"/>
                </a:solidFill>
                <a:latin typeface="Arial"/>
                <a:ea typeface="Arial"/>
                <a:cs typeface="Arial"/>
                <a:sym typeface="Arial"/>
              </a:endParaRPr>
            </a:p>
          </p:txBody>
        </p:sp>
        <p:sp>
          <p:nvSpPr>
            <p:cNvPr id="115" name="Google Shape;115;p17"/>
            <p:cNvSpPr/>
            <p:nvPr/>
          </p:nvSpPr>
          <p:spPr>
            <a:xfrm>
              <a:off x="0" y="360200"/>
              <a:ext cx="7734300" cy="9918700"/>
            </a:xfrm>
            <a:custGeom>
              <a:avLst/>
              <a:gdLst/>
              <a:ahLst/>
              <a:cxnLst/>
              <a:rect l="l" t="t" r="r" b="b"/>
              <a:pathLst>
                <a:path w="7734300" h="9918700" extrusionOk="0">
                  <a:moveTo>
                    <a:pt x="2039334" y="9918699"/>
                  </a:moveTo>
                  <a:lnTo>
                    <a:pt x="0" y="9918699"/>
                  </a:lnTo>
                  <a:lnTo>
                    <a:pt x="0" y="3492499"/>
                  </a:lnTo>
                  <a:lnTo>
                    <a:pt x="27364" y="3467099"/>
                  </a:lnTo>
                  <a:lnTo>
                    <a:pt x="79941" y="3403599"/>
                  </a:lnTo>
                  <a:lnTo>
                    <a:pt x="132963" y="3352799"/>
                  </a:lnTo>
                  <a:lnTo>
                    <a:pt x="186426" y="3289299"/>
                  </a:lnTo>
                  <a:lnTo>
                    <a:pt x="240329" y="3238499"/>
                  </a:lnTo>
                  <a:lnTo>
                    <a:pt x="294669" y="3174999"/>
                  </a:lnTo>
                  <a:lnTo>
                    <a:pt x="349443" y="3124199"/>
                  </a:lnTo>
                  <a:lnTo>
                    <a:pt x="404648" y="3060699"/>
                  </a:lnTo>
                  <a:lnTo>
                    <a:pt x="460282" y="3009899"/>
                  </a:lnTo>
                  <a:lnTo>
                    <a:pt x="516342" y="2946399"/>
                  </a:lnTo>
                  <a:lnTo>
                    <a:pt x="629729" y="2844799"/>
                  </a:lnTo>
                  <a:lnTo>
                    <a:pt x="687051" y="2781299"/>
                  </a:lnTo>
                  <a:lnTo>
                    <a:pt x="802940" y="2679699"/>
                  </a:lnTo>
                  <a:lnTo>
                    <a:pt x="979843" y="2527299"/>
                  </a:lnTo>
                  <a:lnTo>
                    <a:pt x="1039619" y="2463799"/>
                  </a:lnTo>
                  <a:lnTo>
                    <a:pt x="1221333" y="2311399"/>
                  </a:lnTo>
                  <a:lnTo>
                    <a:pt x="1282692" y="2273299"/>
                  </a:lnTo>
                  <a:lnTo>
                    <a:pt x="1344439" y="2222499"/>
                  </a:lnTo>
                  <a:lnTo>
                    <a:pt x="1595266" y="2019299"/>
                  </a:lnTo>
                  <a:lnTo>
                    <a:pt x="1658919" y="1981199"/>
                  </a:lnTo>
                  <a:lnTo>
                    <a:pt x="1787342" y="1879599"/>
                  </a:lnTo>
                  <a:lnTo>
                    <a:pt x="1852106" y="1841499"/>
                  </a:lnTo>
                  <a:lnTo>
                    <a:pt x="1917236" y="1790699"/>
                  </a:lnTo>
                  <a:lnTo>
                    <a:pt x="1982728" y="1752599"/>
                  </a:lnTo>
                  <a:lnTo>
                    <a:pt x="2048580" y="1701799"/>
                  </a:lnTo>
                  <a:lnTo>
                    <a:pt x="2181353" y="1625599"/>
                  </a:lnTo>
                  <a:lnTo>
                    <a:pt x="2248269" y="1574799"/>
                  </a:lnTo>
                  <a:lnTo>
                    <a:pt x="2383147" y="1498599"/>
                  </a:lnTo>
                  <a:lnTo>
                    <a:pt x="2451103" y="1447799"/>
                  </a:lnTo>
                  <a:lnTo>
                    <a:pt x="2726314" y="1295399"/>
                  </a:lnTo>
                  <a:lnTo>
                    <a:pt x="3220568" y="1028699"/>
                  </a:lnTo>
                  <a:lnTo>
                    <a:pt x="3292446" y="1003299"/>
                  </a:lnTo>
                  <a:lnTo>
                    <a:pt x="3437128" y="927099"/>
                  </a:lnTo>
                  <a:lnTo>
                    <a:pt x="3509927" y="901699"/>
                  </a:lnTo>
                  <a:lnTo>
                    <a:pt x="3583028" y="863599"/>
                  </a:lnTo>
                  <a:lnTo>
                    <a:pt x="3656427" y="838199"/>
                  </a:lnTo>
                  <a:lnTo>
                    <a:pt x="3730123" y="800099"/>
                  </a:lnTo>
                  <a:lnTo>
                    <a:pt x="3804113" y="774699"/>
                  </a:lnTo>
                  <a:lnTo>
                    <a:pt x="3878394" y="736599"/>
                  </a:lnTo>
                  <a:lnTo>
                    <a:pt x="4027818" y="685799"/>
                  </a:lnTo>
                  <a:lnTo>
                    <a:pt x="4102956" y="647699"/>
                  </a:lnTo>
                  <a:lnTo>
                    <a:pt x="4869328" y="393699"/>
                  </a:lnTo>
                  <a:lnTo>
                    <a:pt x="4947406" y="380999"/>
                  </a:lnTo>
                  <a:lnTo>
                    <a:pt x="5104314" y="330199"/>
                  </a:lnTo>
                  <a:lnTo>
                    <a:pt x="5183138" y="317499"/>
                  </a:lnTo>
                  <a:lnTo>
                    <a:pt x="5262205" y="292099"/>
                  </a:lnTo>
                  <a:lnTo>
                    <a:pt x="5341514" y="279399"/>
                  </a:lnTo>
                  <a:lnTo>
                    <a:pt x="5421060" y="253999"/>
                  </a:lnTo>
                  <a:lnTo>
                    <a:pt x="5500842" y="241299"/>
                  </a:lnTo>
                  <a:lnTo>
                    <a:pt x="5580857" y="215899"/>
                  </a:lnTo>
                  <a:lnTo>
                    <a:pt x="5741575" y="190499"/>
                  </a:lnTo>
                  <a:lnTo>
                    <a:pt x="5822273" y="165099"/>
                  </a:lnTo>
                  <a:lnTo>
                    <a:pt x="6393230" y="76199"/>
                  </a:lnTo>
                  <a:lnTo>
                    <a:pt x="6475632" y="76199"/>
                  </a:lnTo>
                  <a:lnTo>
                    <a:pt x="6724032" y="38099"/>
                  </a:lnTo>
                  <a:lnTo>
                    <a:pt x="6807222" y="38099"/>
                  </a:lnTo>
                  <a:lnTo>
                    <a:pt x="6890602" y="25399"/>
                  </a:lnTo>
                  <a:lnTo>
                    <a:pt x="6974170" y="25399"/>
                  </a:lnTo>
                  <a:lnTo>
                    <a:pt x="7057924" y="12699"/>
                  </a:lnTo>
                  <a:lnTo>
                    <a:pt x="7141860" y="12699"/>
                  </a:lnTo>
                  <a:lnTo>
                    <a:pt x="7225975" y="0"/>
                  </a:lnTo>
                  <a:lnTo>
                    <a:pt x="7734299" y="0"/>
                  </a:lnTo>
                  <a:lnTo>
                    <a:pt x="7734299" y="4571999"/>
                  </a:lnTo>
                  <a:lnTo>
                    <a:pt x="7541136" y="4571999"/>
                  </a:lnTo>
                  <a:lnTo>
                    <a:pt x="7493093" y="4584699"/>
                  </a:lnTo>
                  <a:lnTo>
                    <a:pt x="7301955" y="4584699"/>
                  </a:lnTo>
                  <a:lnTo>
                    <a:pt x="7254437" y="4597399"/>
                  </a:lnTo>
                  <a:lnTo>
                    <a:pt x="7159734" y="4597399"/>
                  </a:lnTo>
                  <a:lnTo>
                    <a:pt x="7112551" y="4610099"/>
                  </a:lnTo>
                  <a:lnTo>
                    <a:pt x="7065483" y="4610099"/>
                  </a:lnTo>
                  <a:lnTo>
                    <a:pt x="7018531" y="4622799"/>
                  </a:lnTo>
                  <a:lnTo>
                    <a:pt x="6971697" y="4622799"/>
                  </a:lnTo>
                  <a:lnTo>
                    <a:pt x="6924983" y="4635499"/>
                  </a:lnTo>
                  <a:lnTo>
                    <a:pt x="6878390" y="4635499"/>
                  </a:lnTo>
                  <a:lnTo>
                    <a:pt x="6831919" y="4648199"/>
                  </a:lnTo>
                  <a:lnTo>
                    <a:pt x="6785573" y="4648199"/>
                  </a:lnTo>
                  <a:lnTo>
                    <a:pt x="6693260" y="4673599"/>
                  </a:lnTo>
                  <a:lnTo>
                    <a:pt x="6647296" y="4673599"/>
                  </a:lnTo>
                  <a:lnTo>
                    <a:pt x="6510194" y="4711699"/>
                  </a:lnTo>
                  <a:lnTo>
                    <a:pt x="6464761" y="4711699"/>
                  </a:lnTo>
                  <a:lnTo>
                    <a:pt x="5843809" y="4889499"/>
                  </a:lnTo>
                  <a:lnTo>
                    <a:pt x="5800598" y="4914899"/>
                  </a:lnTo>
                  <a:lnTo>
                    <a:pt x="5671932" y="4952999"/>
                  </a:lnTo>
                  <a:lnTo>
                    <a:pt x="5629373" y="4978399"/>
                  </a:lnTo>
                  <a:lnTo>
                    <a:pt x="5544756" y="5003799"/>
                  </a:lnTo>
                  <a:lnTo>
                    <a:pt x="5502703" y="5029199"/>
                  </a:lnTo>
                  <a:lnTo>
                    <a:pt x="5460821" y="5041899"/>
                  </a:lnTo>
                  <a:lnTo>
                    <a:pt x="5419112" y="5067299"/>
                  </a:lnTo>
                  <a:lnTo>
                    <a:pt x="5377578" y="5079999"/>
                  </a:lnTo>
                  <a:lnTo>
                    <a:pt x="5336221" y="5105399"/>
                  </a:lnTo>
                  <a:lnTo>
                    <a:pt x="5295042" y="5118099"/>
                  </a:lnTo>
                  <a:lnTo>
                    <a:pt x="5254043" y="5143499"/>
                  </a:lnTo>
                  <a:lnTo>
                    <a:pt x="5213225" y="5156199"/>
                  </a:lnTo>
                  <a:lnTo>
                    <a:pt x="5132139" y="5206999"/>
                  </a:lnTo>
                  <a:lnTo>
                    <a:pt x="5091875" y="5219699"/>
                  </a:lnTo>
                  <a:lnTo>
                    <a:pt x="5011910" y="5270499"/>
                  </a:lnTo>
                  <a:lnTo>
                    <a:pt x="4972213" y="5283199"/>
                  </a:lnTo>
                  <a:lnTo>
                    <a:pt x="4854283" y="5359399"/>
                  </a:lnTo>
                  <a:lnTo>
                    <a:pt x="4815365" y="5372099"/>
                  </a:lnTo>
                  <a:lnTo>
                    <a:pt x="4623788" y="5499099"/>
                  </a:lnTo>
                  <a:lnTo>
                    <a:pt x="4437377" y="5626099"/>
                  </a:lnTo>
                  <a:lnTo>
                    <a:pt x="4292101" y="5727699"/>
                  </a:lnTo>
                  <a:lnTo>
                    <a:pt x="4220782" y="5778499"/>
                  </a:lnTo>
                  <a:lnTo>
                    <a:pt x="4185458" y="5816599"/>
                  </a:lnTo>
                  <a:lnTo>
                    <a:pt x="4080845" y="5892799"/>
                  </a:lnTo>
                  <a:lnTo>
                    <a:pt x="4046433" y="5930899"/>
                  </a:lnTo>
                  <a:lnTo>
                    <a:pt x="3978307" y="5981699"/>
                  </a:lnTo>
                  <a:lnTo>
                    <a:pt x="3944596" y="6019799"/>
                  </a:lnTo>
                  <a:lnTo>
                    <a:pt x="3877885" y="6070599"/>
                  </a:lnTo>
                  <a:lnTo>
                    <a:pt x="3844889" y="6108699"/>
                  </a:lnTo>
                  <a:lnTo>
                    <a:pt x="3812134" y="6134099"/>
                  </a:lnTo>
                  <a:lnTo>
                    <a:pt x="3779622" y="6172199"/>
                  </a:lnTo>
                  <a:lnTo>
                    <a:pt x="3747355" y="6197599"/>
                  </a:lnTo>
                  <a:lnTo>
                    <a:pt x="3715334" y="6235699"/>
                  </a:lnTo>
                  <a:lnTo>
                    <a:pt x="3683562" y="6261099"/>
                  </a:lnTo>
                  <a:lnTo>
                    <a:pt x="3652038" y="6299199"/>
                  </a:lnTo>
                  <a:lnTo>
                    <a:pt x="3620766" y="6324599"/>
                  </a:lnTo>
                  <a:lnTo>
                    <a:pt x="3589746" y="6362699"/>
                  </a:lnTo>
                  <a:lnTo>
                    <a:pt x="3558980" y="6388099"/>
                  </a:lnTo>
                  <a:lnTo>
                    <a:pt x="3528470" y="6426199"/>
                  </a:lnTo>
                  <a:lnTo>
                    <a:pt x="3498217" y="6451599"/>
                  </a:lnTo>
                  <a:lnTo>
                    <a:pt x="3468224" y="6489699"/>
                  </a:lnTo>
                  <a:lnTo>
                    <a:pt x="3438491" y="6527799"/>
                  </a:lnTo>
                  <a:lnTo>
                    <a:pt x="3409020" y="6553199"/>
                  </a:lnTo>
                  <a:lnTo>
                    <a:pt x="3379812" y="6591299"/>
                  </a:lnTo>
                  <a:lnTo>
                    <a:pt x="3350870" y="6629399"/>
                  </a:lnTo>
                  <a:lnTo>
                    <a:pt x="3322195" y="6667499"/>
                  </a:lnTo>
                  <a:lnTo>
                    <a:pt x="3293788" y="6692899"/>
                  </a:lnTo>
                  <a:lnTo>
                    <a:pt x="3265651" y="6730999"/>
                  </a:lnTo>
                  <a:lnTo>
                    <a:pt x="3237786" y="6769099"/>
                  </a:lnTo>
                  <a:lnTo>
                    <a:pt x="3210194" y="6807199"/>
                  </a:lnTo>
                  <a:lnTo>
                    <a:pt x="3182877" y="6832599"/>
                  </a:lnTo>
                  <a:lnTo>
                    <a:pt x="3155836" y="6870699"/>
                  </a:lnTo>
                  <a:lnTo>
                    <a:pt x="3129073" y="6908799"/>
                  </a:lnTo>
                  <a:lnTo>
                    <a:pt x="3102590" y="6946899"/>
                  </a:lnTo>
                  <a:lnTo>
                    <a:pt x="3076388" y="6984999"/>
                  </a:lnTo>
                  <a:lnTo>
                    <a:pt x="3050468" y="7023099"/>
                  </a:lnTo>
                  <a:lnTo>
                    <a:pt x="3024833" y="7061199"/>
                  </a:lnTo>
                  <a:lnTo>
                    <a:pt x="2999483" y="7099299"/>
                  </a:lnTo>
                  <a:lnTo>
                    <a:pt x="2974421" y="7137399"/>
                  </a:lnTo>
                  <a:lnTo>
                    <a:pt x="2949649" y="7175499"/>
                  </a:lnTo>
                  <a:lnTo>
                    <a:pt x="2925166" y="7213599"/>
                  </a:lnTo>
                  <a:lnTo>
                    <a:pt x="2900976" y="7251699"/>
                  </a:lnTo>
                  <a:lnTo>
                    <a:pt x="2877080" y="7289799"/>
                  </a:lnTo>
                  <a:lnTo>
                    <a:pt x="2853479" y="7327899"/>
                  </a:lnTo>
                  <a:lnTo>
                    <a:pt x="2830175" y="7365999"/>
                  </a:lnTo>
                  <a:lnTo>
                    <a:pt x="2807170" y="7404099"/>
                  </a:lnTo>
                  <a:lnTo>
                    <a:pt x="2784464" y="7442199"/>
                  </a:lnTo>
                  <a:lnTo>
                    <a:pt x="2762061" y="7480299"/>
                  </a:lnTo>
                  <a:lnTo>
                    <a:pt x="2739961" y="7518399"/>
                  </a:lnTo>
                  <a:lnTo>
                    <a:pt x="2718165" y="7556499"/>
                  </a:lnTo>
                  <a:lnTo>
                    <a:pt x="2696676" y="7594599"/>
                  </a:lnTo>
                  <a:lnTo>
                    <a:pt x="2675495" y="7632699"/>
                  </a:lnTo>
                  <a:lnTo>
                    <a:pt x="2654624" y="7683499"/>
                  </a:lnTo>
                  <a:lnTo>
                    <a:pt x="2634064" y="7721599"/>
                  </a:lnTo>
                  <a:lnTo>
                    <a:pt x="2613817" y="7759699"/>
                  </a:lnTo>
                  <a:lnTo>
                    <a:pt x="2593884" y="7797799"/>
                  </a:lnTo>
                  <a:lnTo>
                    <a:pt x="2574267" y="7835899"/>
                  </a:lnTo>
                  <a:lnTo>
                    <a:pt x="2554968" y="7886699"/>
                  </a:lnTo>
                  <a:lnTo>
                    <a:pt x="2535988" y="7924799"/>
                  </a:lnTo>
                  <a:lnTo>
                    <a:pt x="2517328" y="7962899"/>
                  </a:lnTo>
                  <a:lnTo>
                    <a:pt x="2498991" y="8000999"/>
                  </a:lnTo>
                  <a:lnTo>
                    <a:pt x="2480978" y="8051799"/>
                  </a:lnTo>
                  <a:lnTo>
                    <a:pt x="2463290" y="8089899"/>
                  </a:lnTo>
                  <a:lnTo>
                    <a:pt x="2445930" y="8127999"/>
                  </a:lnTo>
                  <a:lnTo>
                    <a:pt x="2428898" y="8178799"/>
                  </a:lnTo>
                  <a:lnTo>
                    <a:pt x="2412196" y="8216899"/>
                  </a:lnTo>
                  <a:lnTo>
                    <a:pt x="2395826" y="8254999"/>
                  </a:lnTo>
                  <a:lnTo>
                    <a:pt x="2379789" y="8305799"/>
                  </a:lnTo>
                  <a:lnTo>
                    <a:pt x="2364088" y="8343899"/>
                  </a:lnTo>
                  <a:lnTo>
                    <a:pt x="2348723" y="8394699"/>
                  </a:lnTo>
                  <a:lnTo>
                    <a:pt x="2333696" y="8432799"/>
                  </a:lnTo>
                  <a:lnTo>
                    <a:pt x="2319009" y="8470899"/>
                  </a:lnTo>
                  <a:lnTo>
                    <a:pt x="2304663" y="8521699"/>
                  </a:lnTo>
                  <a:lnTo>
                    <a:pt x="2290660" y="8559799"/>
                  </a:lnTo>
                  <a:lnTo>
                    <a:pt x="2277002" y="8610599"/>
                  </a:lnTo>
                  <a:lnTo>
                    <a:pt x="2263690" y="8648699"/>
                  </a:lnTo>
                  <a:lnTo>
                    <a:pt x="2250725" y="8699499"/>
                  </a:lnTo>
                  <a:lnTo>
                    <a:pt x="2238110" y="8737599"/>
                  </a:lnTo>
                  <a:lnTo>
                    <a:pt x="2225845" y="8788399"/>
                  </a:lnTo>
                  <a:lnTo>
                    <a:pt x="2213933" y="8826499"/>
                  </a:lnTo>
                  <a:lnTo>
                    <a:pt x="2202375" y="8877299"/>
                  </a:lnTo>
                  <a:lnTo>
                    <a:pt x="2191172" y="8915399"/>
                  </a:lnTo>
                  <a:lnTo>
                    <a:pt x="2180327" y="8966199"/>
                  </a:lnTo>
                  <a:lnTo>
                    <a:pt x="2169840" y="9016999"/>
                  </a:lnTo>
                  <a:lnTo>
                    <a:pt x="2159714" y="9055099"/>
                  </a:lnTo>
                  <a:lnTo>
                    <a:pt x="2149950" y="9105899"/>
                  </a:lnTo>
                  <a:lnTo>
                    <a:pt x="2140549" y="9143999"/>
                  </a:lnTo>
                  <a:lnTo>
                    <a:pt x="2131513" y="9194799"/>
                  </a:lnTo>
                  <a:lnTo>
                    <a:pt x="2122844" y="9245599"/>
                  </a:lnTo>
                  <a:lnTo>
                    <a:pt x="2114543" y="9283699"/>
                  </a:lnTo>
                  <a:lnTo>
                    <a:pt x="2106612" y="9334499"/>
                  </a:lnTo>
                  <a:lnTo>
                    <a:pt x="2099053" y="9372599"/>
                  </a:lnTo>
                  <a:lnTo>
                    <a:pt x="2091866" y="9423399"/>
                  </a:lnTo>
                  <a:lnTo>
                    <a:pt x="2085054" y="9474199"/>
                  </a:lnTo>
                  <a:lnTo>
                    <a:pt x="2078619" y="9512299"/>
                  </a:lnTo>
                  <a:lnTo>
                    <a:pt x="2072561" y="9563099"/>
                  </a:lnTo>
                  <a:lnTo>
                    <a:pt x="2066882" y="9613899"/>
                  </a:lnTo>
                  <a:lnTo>
                    <a:pt x="2061584" y="9664699"/>
                  </a:lnTo>
                  <a:lnTo>
                    <a:pt x="2056669" y="9702799"/>
                  </a:lnTo>
                  <a:lnTo>
                    <a:pt x="2052138" y="9753599"/>
                  </a:lnTo>
                  <a:lnTo>
                    <a:pt x="2047993" y="9804399"/>
                  </a:lnTo>
                  <a:lnTo>
                    <a:pt x="2044235" y="9842499"/>
                  </a:lnTo>
                  <a:lnTo>
                    <a:pt x="2040865" y="9893299"/>
                  </a:lnTo>
                  <a:lnTo>
                    <a:pt x="2039334" y="9918699"/>
                  </a:lnTo>
                  <a:close/>
                </a:path>
              </a:pathLst>
            </a:custGeom>
            <a:solidFill>
              <a:srgbClr val="FFBD58"/>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rgbClr val="000000"/>
                </a:solidFill>
                <a:latin typeface="Arial"/>
                <a:ea typeface="Arial"/>
                <a:cs typeface="Arial"/>
                <a:sym typeface="Arial"/>
              </a:endParaRPr>
            </a:p>
          </p:txBody>
        </p:sp>
        <p:sp>
          <p:nvSpPr>
            <p:cNvPr id="116" name="Google Shape;116;p17"/>
            <p:cNvSpPr/>
            <p:nvPr/>
          </p:nvSpPr>
          <p:spPr>
            <a:xfrm>
              <a:off x="1181100" y="3733799"/>
              <a:ext cx="6553200" cy="6553200"/>
            </a:xfrm>
            <a:custGeom>
              <a:avLst/>
              <a:gdLst/>
              <a:ahLst/>
              <a:cxnLst/>
              <a:rect l="l" t="t" r="r" b="b"/>
              <a:pathLst>
                <a:path w="6553200" h="6553200" extrusionOk="0">
                  <a:moveTo>
                    <a:pt x="2918139" y="6553183"/>
                  </a:moveTo>
                  <a:lnTo>
                    <a:pt x="0" y="6553183"/>
                  </a:lnTo>
                  <a:lnTo>
                    <a:pt x="219" y="6498946"/>
                  </a:lnTo>
                  <a:lnTo>
                    <a:pt x="877" y="6444813"/>
                  </a:lnTo>
                  <a:lnTo>
                    <a:pt x="1972" y="6390787"/>
                  </a:lnTo>
                  <a:lnTo>
                    <a:pt x="3502" y="6336868"/>
                  </a:lnTo>
                  <a:lnTo>
                    <a:pt x="5466" y="6283059"/>
                  </a:lnTo>
                  <a:lnTo>
                    <a:pt x="7860" y="6229361"/>
                  </a:lnTo>
                  <a:lnTo>
                    <a:pt x="10685" y="6175777"/>
                  </a:lnTo>
                  <a:lnTo>
                    <a:pt x="13939" y="6122306"/>
                  </a:lnTo>
                  <a:lnTo>
                    <a:pt x="17618" y="6068952"/>
                  </a:lnTo>
                  <a:lnTo>
                    <a:pt x="21723" y="6015716"/>
                  </a:lnTo>
                  <a:lnTo>
                    <a:pt x="26251" y="5962600"/>
                  </a:lnTo>
                  <a:lnTo>
                    <a:pt x="31200" y="5909605"/>
                  </a:lnTo>
                  <a:lnTo>
                    <a:pt x="36570" y="5856733"/>
                  </a:lnTo>
                  <a:lnTo>
                    <a:pt x="42357" y="5803986"/>
                  </a:lnTo>
                  <a:lnTo>
                    <a:pt x="48561" y="5751365"/>
                  </a:lnTo>
                  <a:lnTo>
                    <a:pt x="55180" y="5698872"/>
                  </a:lnTo>
                  <a:lnTo>
                    <a:pt x="62212" y="5646509"/>
                  </a:lnTo>
                  <a:lnTo>
                    <a:pt x="69655" y="5594278"/>
                  </a:lnTo>
                  <a:lnTo>
                    <a:pt x="77508" y="5542179"/>
                  </a:lnTo>
                  <a:lnTo>
                    <a:pt x="85769" y="5490216"/>
                  </a:lnTo>
                  <a:lnTo>
                    <a:pt x="94437" y="5438389"/>
                  </a:lnTo>
                  <a:lnTo>
                    <a:pt x="103509" y="5386700"/>
                  </a:lnTo>
                  <a:lnTo>
                    <a:pt x="112984" y="5335151"/>
                  </a:lnTo>
                  <a:lnTo>
                    <a:pt x="122860" y="5283744"/>
                  </a:lnTo>
                  <a:lnTo>
                    <a:pt x="133136" y="5232480"/>
                  </a:lnTo>
                  <a:lnTo>
                    <a:pt x="143810" y="5181361"/>
                  </a:lnTo>
                  <a:lnTo>
                    <a:pt x="154881" y="5130389"/>
                  </a:lnTo>
                  <a:lnTo>
                    <a:pt x="166345" y="5079565"/>
                  </a:lnTo>
                  <a:lnTo>
                    <a:pt x="178203" y="5028891"/>
                  </a:lnTo>
                  <a:lnTo>
                    <a:pt x="190452" y="4978368"/>
                  </a:lnTo>
                  <a:lnTo>
                    <a:pt x="203090" y="4927999"/>
                  </a:lnTo>
                  <a:lnTo>
                    <a:pt x="216116" y="4877785"/>
                  </a:lnTo>
                  <a:lnTo>
                    <a:pt x="229529" y="4827728"/>
                  </a:lnTo>
                  <a:lnTo>
                    <a:pt x="243325" y="4777830"/>
                  </a:lnTo>
                  <a:lnTo>
                    <a:pt x="257505" y="4728091"/>
                  </a:lnTo>
                  <a:lnTo>
                    <a:pt x="272065" y="4678515"/>
                  </a:lnTo>
                  <a:lnTo>
                    <a:pt x="287005" y="4629101"/>
                  </a:lnTo>
                  <a:lnTo>
                    <a:pt x="302323" y="4579853"/>
                  </a:lnTo>
                  <a:lnTo>
                    <a:pt x="318016" y="4530772"/>
                  </a:lnTo>
                  <a:lnTo>
                    <a:pt x="334084" y="4481860"/>
                  </a:lnTo>
                  <a:lnTo>
                    <a:pt x="350525" y="4433117"/>
                  </a:lnTo>
                  <a:lnTo>
                    <a:pt x="367336" y="4384547"/>
                  </a:lnTo>
                  <a:lnTo>
                    <a:pt x="384517" y="4336150"/>
                  </a:lnTo>
                  <a:lnTo>
                    <a:pt x="402065" y="4287929"/>
                  </a:lnTo>
                  <a:lnTo>
                    <a:pt x="419980" y="4239885"/>
                  </a:lnTo>
                  <a:lnTo>
                    <a:pt x="438258" y="4192019"/>
                  </a:lnTo>
                  <a:lnTo>
                    <a:pt x="456899" y="4144334"/>
                  </a:lnTo>
                  <a:lnTo>
                    <a:pt x="475901" y="4096830"/>
                  </a:lnTo>
                  <a:lnTo>
                    <a:pt x="495262" y="4049511"/>
                  </a:lnTo>
                  <a:lnTo>
                    <a:pt x="514980" y="4002377"/>
                  </a:lnTo>
                  <a:lnTo>
                    <a:pt x="535054" y="3955430"/>
                  </a:lnTo>
                  <a:lnTo>
                    <a:pt x="555482" y="3908672"/>
                  </a:lnTo>
                  <a:lnTo>
                    <a:pt x="576263" y="3862104"/>
                  </a:lnTo>
                  <a:lnTo>
                    <a:pt x="597394" y="3815729"/>
                  </a:lnTo>
                  <a:lnTo>
                    <a:pt x="618874" y="3769547"/>
                  </a:lnTo>
                  <a:lnTo>
                    <a:pt x="640702" y="3723561"/>
                  </a:lnTo>
                  <a:lnTo>
                    <a:pt x="662875" y="3677772"/>
                  </a:lnTo>
                  <a:lnTo>
                    <a:pt x="685393" y="3632182"/>
                  </a:lnTo>
                  <a:lnTo>
                    <a:pt x="708252" y="3586793"/>
                  </a:lnTo>
                  <a:lnTo>
                    <a:pt x="731452" y="3541606"/>
                  </a:lnTo>
                  <a:lnTo>
                    <a:pt x="754991" y="3496623"/>
                  </a:lnTo>
                  <a:lnTo>
                    <a:pt x="778868" y="3451846"/>
                  </a:lnTo>
                  <a:lnTo>
                    <a:pt x="803079" y="3407276"/>
                  </a:lnTo>
                  <a:lnTo>
                    <a:pt x="827625" y="3362915"/>
                  </a:lnTo>
                  <a:lnTo>
                    <a:pt x="852503" y="3318765"/>
                  </a:lnTo>
                  <a:lnTo>
                    <a:pt x="877711" y="3274827"/>
                  </a:lnTo>
                  <a:lnTo>
                    <a:pt x="903248" y="3231103"/>
                  </a:lnTo>
                  <a:lnTo>
                    <a:pt x="929112" y="3187595"/>
                  </a:lnTo>
                  <a:lnTo>
                    <a:pt x="955302" y="3144305"/>
                  </a:lnTo>
                  <a:lnTo>
                    <a:pt x="981815" y="3101234"/>
                  </a:lnTo>
                  <a:lnTo>
                    <a:pt x="1008650" y="3058383"/>
                  </a:lnTo>
                  <a:lnTo>
                    <a:pt x="1035806" y="3015755"/>
                  </a:lnTo>
                  <a:lnTo>
                    <a:pt x="1063280" y="2973352"/>
                  </a:lnTo>
                  <a:lnTo>
                    <a:pt x="1091072" y="2931174"/>
                  </a:lnTo>
                  <a:lnTo>
                    <a:pt x="1119178" y="2889224"/>
                  </a:lnTo>
                  <a:lnTo>
                    <a:pt x="1147599" y="2847503"/>
                  </a:lnTo>
                  <a:lnTo>
                    <a:pt x="1176331" y="2806013"/>
                  </a:lnTo>
                  <a:lnTo>
                    <a:pt x="1205373" y="2764756"/>
                  </a:lnTo>
                  <a:lnTo>
                    <a:pt x="1234724" y="2723733"/>
                  </a:lnTo>
                  <a:lnTo>
                    <a:pt x="1264382" y="2682946"/>
                  </a:lnTo>
                  <a:lnTo>
                    <a:pt x="1294345" y="2642397"/>
                  </a:lnTo>
                  <a:lnTo>
                    <a:pt x="1324611" y="2602087"/>
                  </a:lnTo>
                  <a:lnTo>
                    <a:pt x="1355179" y="2562019"/>
                  </a:lnTo>
                  <a:lnTo>
                    <a:pt x="1386048" y="2522193"/>
                  </a:lnTo>
                  <a:lnTo>
                    <a:pt x="1417214" y="2482611"/>
                  </a:lnTo>
                  <a:lnTo>
                    <a:pt x="1448678" y="2443276"/>
                  </a:lnTo>
                  <a:lnTo>
                    <a:pt x="1480437" y="2404189"/>
                  </a:lnTo>
                  <a:lnTo>
                    <a:pt x="1512488" y="2365351"/>
                  </a:lnTo>
                  <a:lnTo>
                    <a:pt x="1544832" y="2326764"/>
                  </a:lnTo>
                  <a:lnTo>
                    <a:pt x="1577466" y="2288430"/>
                  </a:lnTo>
                  <a:lnTo>
                    <a:pt x="1610388" y="2250351"/>
                  </a:lnTo>
                  <a:lnTo>
                    <a:pt x="1643596" y="2212528"/>
                  </a:lnTo>
                  <a:lnTo>
                    <a:pt x="1677090" y="2174963"/>
                  </a:lnTo>
                  <a:lnTo>
                    <a:pt x="1710866" y="2137658"/>
                  </a:lnTo>
                  <a:lnTo>
                    <a:pt x="1744925" y="2100614"/>
                  </a:lnTo>
                  <a:lnTo>
                    <a:pt x="1779263" y="2063833"/>
                  </a:lnTo>
                  <a:lnTo>
                    <a:pt x="1813879" y="2027316"/>
                  </a:lnTo>
                  <a:lnTo>
                    <a:pt x="1848772" y="1991066"/>
                  </a:lnTo>
                  <a:lnTo>
                    <a:pt x="1883940" y="1955084"/>
                  </a:lnTo>
                  <a:lnTo>
                    <a:pt x="1919381" y="1919372"/>
                  </a:lnTo>
                  <a:lnTo>
                    <a:pt x="1955093" y="1883932"/>
                  </a:lnTo>
                  <a:lnTo>
                    <a:pt x="1991075" y="1848764"/>
                  </a:lnTo>
                  <a:lnTo>
                    <a:pt x="2027325" y="1813871"/>
                  </a:lnTo>
                  <a:lnTo>
                    <a:pt x="2063841" y="1779255"/>
                  </a:lnTo>
                  <a:lnTo>
                    <a:pt x="2100622" y="1744917"/>
                  </a:lnTo>
                  <a:lnTo>
                    <a:pt x="2137667" y="1710859"/>
                  </a:lnTo>
                  <a:lnTo>
                    <a:pt x="2174972" y="1677082"/>
                  </a:lnTo>
                  <a:lnTo>
                    <a:pt x="2212537" y="1643589"/>
                  </a:lnTo>
                  <a:lnTo>
                    <a:pt x="2250360" y="1610381"/>
                  </a:lnTo>
                  <a:lnTo>
                    <a:pt x="2288440" y="1577459"/>
                  </a:lnTo>
                  <a:lnTo>
                    <a:pt x="2326774" y="1544825"/>
                  </a:lnTo>
                  <a:lnTo>
                    <a:pt x="2365360" y="1512482"/>
                  </a:lnTo>
                  <a:lnTo>
                    <a:pt x="2404199" y="1480430"/>
                  </a:lnTo>
                  <a:lnTo>
                    <a:pt x="2443286" y="1448671"/>
                  </a:lnTo>
                  <a:lnTo>
                    <a:pt x="2482621" y="1417208"/>
                  </a:lnTo>
                  <a:lnTo>
                    <a:pt x="2522203" y="1386041"/>
                  </a:lnTo>
                  <a:lnTo>
                    <a:pt x="2562029" y="1355173"/>
                  </a:lnTo>
                  <a:lnTo>
                    <a:pt x="2602098" y="1324605"/>
                  </a:lnTo>
                  <a:lnTo>
                    <a:pt x="2642408" y="1294339"/>
                  </a:lnTo>
                  <a:lnTo>
                    <a:pt x="2682957" y="1264376"/>
                  </a:lnTo>
                  <a:lnTo>
                    <a:pt x="2723744" y="1234718"/>
                  </a:lnTo>
                  <a:lnTo>
                    <a:pt x="2764767" y="1205368"/>
                  </a:lnTo>
                  <a:lnTo>
                    <a:pt x="2806024" y="1176325"/>
                  </a:lnTo>
                  <a:lnTo>
                    <a:pt x="2847514" y="1147593"/>
                  </a:lnTo>
                  <a:lnTo>
                    <a:pt x="2889235" y="1119173"/>
                  </a:lnTo>
                  <a:lnTo>
                    <a:pt x="2931185" y="1091067"/>
                  </a:lnTo>
                  <a:lnTo>
                    <a:pt x="2973363" y="1063275"/>
                  </a:lnTo>
                  <a:lnTo>
                    <a:pt x="3015767" y="1035801"/>
                  </a:lnTo>
                  <a:lnTo>
                    <a:pt x="3058395" y="1008646"/>
                  </a:lnTo>
                  <a:lnTo>
                    <a:pt x="3101245" y="981811"/>
                  </a:lnTo>
                  <a:lnTo>
                    <a:pt x="3144317" y="955297"/>
                  </a:lnTo>
                  <a:lnTo>
                    <a:pt x="3187607" y="929108"/>
                  </a:lnTo>
                  <a:lnTo>
                    <a:pt x="3231115" y="903244"/>
                  </a:lnTo>
                  <a:lnTo>
                    <a:pt x="3274839" y="877707"/>
                  </a:lnTo>
                  <a:lnTo>
                    <a:pt x="3318777" y="852499"/>
                  </a:lnTo>
                  <a:lnTo>
                    <a:pt x="3362927" y="827621"/>
                  </a:lnTo>
                  <a:lnTo>
                    <a:pt x="3407288" y="803076"/>
                  </a:lnTo>
                  <a:lnTo>
                    <a:pt x="3451858" y="778864"/>
                  </a:lnTo>
                  <a:lnTo>
                    <a:pt x="3496636" y="754988"/>
                  </a:lnTo>
                  <a:lnTo>
                    <a:pt x="3541619" y="731449"/>
                  </a:lnTo>
                  <a:lnTo>
                    <a:pt x="3586806" y="708249"/>
                  </a:lnTo>
                  <a:lnTo>
                    <a:pt x="3632195" y="685389"/>
                  </a:lnTo>
                  <a:lnTo>
                    <a:pt x="3677785" y="662872"/>
                  </a:lnTo>
                  <a:lnTo>
                    <a:pt x="3723574" y="640699"/>
                  </a:lnTo>
                  <a:lnTo>
                    <a:pt x="3769560" y="618871"/>
                  </a:lnTo>
                  <a:lnTo>
                    <a:pt x="3815742" y="597391"/>
                  </a:lnTo>
                  <a:lnTo>
                    <a:pt x="3862118" y="576260"/>
                  </a:lnTo>
                  <a:lnTo>
                    <a:pt x="3908685" y="555479"/>
                  </a:lnTo>
                  <a:lnTo>
                    <a:pt x="3955444" y="535051"/>
                  </a:lnTo>
                  <a:lnTo>
                    <a:pt x="4002391" y="514977"/>
                  </a:lnTo>
                  <a:lnTo>
                    <a:pt x="4049525" y="495259"/>
                  </a:lnTo>
                  <a:lnTo>
                    <a:pt x="4096844" y="475898"/>
                  </a:lnTo>
                  <a:lnTo>
                    <a:pt x="4144348" y="456897"/>
                  </a:lnTo>
                  <a:lnTo>
                    <a:pt x="4192033" y="438256"/>
                  </a:lnTo>
                  <a:lnTo>
                    <a:pt x="4239899" y="419977"/>
                  </a:lnTo>
                  <a:lnTo>
                    <a:pt x="4287943" y="402063"/>
                  </a:lnTo>
                  <a:lnTo>
                    <a:pt x="4336165" y="384515"/>
                  </a:lnTo>
                  <a:lnTo>
                    <a:pt x="4384562" y="367334"/>
                  </a:lnTo>
                  <a:lnTo>
                    <a:pt x="4433132" y="350523"/>
                  </a:lnTo>
                  <a:lnTo>
                    <a:pt x="4481874" y="334083"/>
                  </a:lnTo>
                  <a:lnTo>
                    <a:pt x="4530787" y="318015"/>
                  </a:lnTo>
                  <a:lnTo>
                    <a:pt x="4579868" y="302321"/>
                  </a:lnTo>
                  <a:lnTo>
                    <a:pt x="4629116" y="287004"/>
                  </a:lnTo>
                  <a:lnTo>
                    <a:pt x="4678529" y="272064"/>
                  </a:lnTo>
                  <a:lnTo>
                    <a:pt x="4728106" y="257503"/>
                  </a:lnTo>
                  <a:lnTo>
                    <a:pt x="4777845" y="243324"/>
                  </a:lnTo>
                  <a:lnTo>
                    <a:pt x="4827744" y="229527"/>
                  </a:lnTo>
                  <a:lnTo>
                    <a:pt x="4877801" y="216115"/>
                  </a:lnTo>
                  <a:lnTo>
                    <a:pt x="4928015" y="203089"/>
                  </a:lnTo>
                  <a:lnTo>
                    <a:pt x="4978384" y="190451"/>
                  </a:lnTo>
                  <a:lnTo>
                    <a:pt x="5028906" y="178202"/>
                  </a:lnTo>
                  <a:lnTo>
                    <a:pt x="5079580" y="166345"/>
                  </a:lnTo>
                  <a:lnTo>
                    <a:pt x="5130404" y="154880"/>
                  </a:lnTo>
                  <a:lnTo>
                    <a:pt x="5181377" y="143810"/>
                  </a:lnTo>
                  <a:lnTo>
                    <a:pt x="5232496" y="133136"/>
                  </a:lnTo>
                  <a:lnTo>
                    <a:pt x="5283760" y="122860"/>
                  </a:lnTo>
                  <a:lnTo>
                    <a:pt x="5335167" y="112983"/>
                  </a:lnTo>
                  <a:lnTo>
                    <a:pt x="5386716" y="103508"/>
                  </a:lnTo>
                  <a:lnTo>
                    <a:pt x="5438405" y="94436"/>
                  </a:lnTo>
                  <a:lnTo>
                    <a:pt x="5490232" y="85769"/>
                  </a:lnTo>
                  <a:lnTo>
                    <a:pt x="5542195" y="77508"/>
                  </a:lnTo>
                  <a:lnTo>
                    <a:pt x="5594294" y="69655"/>
                  </a:lnTo>
                  <a:lnTo>
                    <a:pt x="5646525" y="62212"/>
                  </a:lnTo>
                  <a:lnTo>
                    <a:pt x="5698888" y="55180"/>
                  </a:lnTo>
                  <a:lnTo>
                    <a:pt x="5751381" y="48561"/>
                  </a:lnTo>
                  <a:lnTo>
                    <a:pt x="5804002" y="42357"/>
                  </a:lnTo>
                  <a:lnTo>
                    <a:pt x="5856749" y="36570"/>
                  </a:lnTo>
                  <a:lnTo>
                    <a:pt x="5909621" y="31200"/>
                  </a:lnTo>
                  <a:lnTo>
                    <a:pt x="5962616" y="26251"/>
                  </a:lnTo>
                  <a:lnTo>
                    <a:pt x="6015733" y="21723"/>
                  </a:lnTo>
                  <a:lnTo>
                    <a:pt x="6068969" y="17618"/>
                  </a:lnTo>
                  <a:lnTo>
                    <a:pt x="6122323" y="13938"/>
                  </a:lnTo>
                  <a:lnTo>
                    <a:pt x="6175793" y="10685"/>
                  </a:lnTo>
                  <a:lnTo>
                    <a:pt x="6229378" y="7860"/>
                  </a:lnTo>
                  <a:lnTo>
                    <a:pt x="6283076" y="5465"/>
                  </a:lnTo>
                  <a:lnTo>
                    <a:pt x="6336885" y="3502"/>
                  </a:lnTo>
                  <a:lnTo>
                    <a:pt x="6390803" y="1972"/>
                  </a:lnTo>
                  <a:lnTo>
                    <a:pt x="6444830" y="877"/>
                  </a:lnTo>
                  <a:lnTo>
                    <a:pt x="6498962" y="219"/>
                  </a:lnTo>
                  <a:lnTo>
                    <a:pt x="6553199" y="0"/>
                  </a:lnTo>
                  <a:lnTo>
                    <a:pt x="6553199" y="2918107"/>
                  </a:lnTo>
                  <a:lnTo>
                    <a:pt x="6504704" y="2918423"/>
                  </a:lnTo>
                  <a:lnTo>
                    <a:pt x="6456361" y="2919372"/>
                  </a:lnTo>
                  <a:lnTo>
                    <a:pt x="6408173" y="2920947"/>
                  </a:lnTo>
                  <a:lnTo>
                    <a:pt x="6360146" y="2923145"/>
                  </a:lnTo>
                  <a:lnTo>
                    <a:pt x="6312283" y="2925963"/>
                  </a:lnTo>
                  <a:lnTo>
                    <a:pt x="6264588" y="2929397"/>
                  </a:lnTo>
                  <a:lnTo>
                    <a:pt x="6217065" y="2933442"/>
                  </a:lnTo>
                  <a:lnTo>
                    <a:pt x="6169718" y="2938094"/>
                  </a:lnTo>
                  <a:lnTo>
                    <a:pt x="6122550" y="2943350"/>
                  </a:lnTo>
                  <a:lnTo>
                    <a:pt x="6075566" y="2949206"/>
                  </a:lnTo>
                  <a:lnTo>
                    <a:pt x="6028770" y="2955658"/>
                  </a:lnTo>
                  <a:lnTo>
                    <a:pt x="5982165" y="2962702"/>
                  </a:lnTo>
                  <a:lnTo>
                    <a:pt x="5935755" y="2970333"/>
                  </a:lnTo>
                  <a:lnTo>
                    <a:pt x="5889545" y="2978549"/>
                  </a:lnTo>
                  <a:lnTo>
                    <a:pt x="5843538" y="2987345"/>
                  </a:lnTo>
                  <a:lnTo>
                    <a:pt x="5797739" y="2996717"/>
                  </a:lnTo>
                  <a:lnTo>
                    <a:pt x="5752150" y="3006661"/>
                  </a:lnTo>
                  <a:lnTo>
                    <a:pt x="5706777" y="3017173"/>
                  </a:lnTo>
                  <a:lnTo>
                    <a:pt x="5661622" y="3028250"/>
                  </a:lnTo>
                  <a:lnTo>
                    <a:pt x="5616690" y="3039888"/>
                  </a:lnTo>
                  <a:lnTo>
                    <a:pt x="5571986" y="3052082"/>
                  </a:lnTo>
                  <a:lnTo>
                    <a:pt x="5527512" y="3064829"/>
                  </a:lnTo>
                  <a:lnTo>
                    <a:pt x="5483272" y="3078124"/>
                  </a:lnTo>
                  <a:lnTo>
                    <a:pt x="5439271" y="3091964"/>
                  </a:lnTo>
                  <a:lnTo>
                    <a:pt x="5395513" y="3106345"/>
                  </a:lnTo>
                  <a:lnTo>
                    <a:pt x="5352001" y="3121263"/>
                  </a:lnTo>
                  <a:lnTo>
                    <a:pt x="5308740" y="3136714"/>
                  </a:lnTo>
                  <a:lnTo>
                    <a:pt x="5265733" y="3152694"/>
                  </a:lnTo>
                  <a:lnTo>
                    <a:pt x="5222984" y="3169200"/>
                  </a:lnTo>
                  <a:lnTo>
                    <a:pt x="5180497" y="3186226"/>
                  </a:lnTo>
                  <a:lnTo>
                    <a:pt x="5138276" y="3203770"/>
                  </a:lnTo>
                  <a:lnTo>
                    <a:pt x="5096326" y="3221827"/>
                  </a:lnTo>
                  <a:lnTo>
                    <a:pt x="5054649" y="3240394"/>
                  </a:lnTo>
                  <a:lnTo>
                    <a:pt x="5013250" y="3259466"/>
                  </a:lnTo>
                  <a:lnTo>
                    <a:pt x="4972133" y="3279040"/>
                  </a:lnTo>
                  <a:lnTo>
                    <a:pt x="4931302" y="3299112"/>
                  </a:lnTo>
                  <a:lnTo>
                    <a:pt x="4890760" y="3319677"/>
                  </a:lnTo>
                  <a:lnTo>
                    <a:pt x="4850512" y="3340732"/>
                  </a:lnTo>
                  <a:lnTo>
                    <a:pt x="4810561" y="3362273"/>
                  </a:lnTo>
                  <a:lnTo>
                    <a:pt x="4770912" y="3384296"/>
                  </a:lnTo>
                  <a:lnTo>
                    <a:pt x="4731568" y="3406797"/>
                  </a:lnTo>
                  <a:lnTo>
                    <a:pt x="4692533" y="3429772"/>
                  </a:lnTo>
                  <a:lnTo>
                    <a:pt x="4653812" y="3453218"/>
                  </a:lnTo>
                  <a:lnTo>
                    <a:pt x="4615407" y="3477129"/>
                  </a:lnTo>
                  <a:lnTo>
                    <a:pt x="4577324" y="3501503"/>
                  </a:lnTo>
                  <a:lnTo>
                    <a:pt x="4539566" y="3526336"/>
                  </a:lnTo>
                  <a:lnTo>
                    <a:pt x="4502136" y="3551623"/>
                  </a:lnTo>
                  <a:lnTo>
                    <a:pt x="4465039" y="3577360"/>
                  </a:lnTo>
                  <a:lnTo>
                    <a:pt x="4428279" y="3603545"/>
                  </a:lnTo>
                  <a:lnTo>
                    <a:pt x="4391860" y="3630171"/>
                  </a:lnTo>
                  <a:lnTo>
                    <a:pt x="4355786" y="3657237"/>
                  </a:lnTo>
                  <a:lnTo>
                    <a:pt x="4320059" y="3684738"/>
                  </a:lnTo>
                  <a:lnTo>
                    <a:pt x="4284686" y="3712669"/>
                  </a:lnTo>
                  <a:lnTo>
                    <a:pt x="4249668" y="3741028"/>
                  </a:lnTo>
                  <a:lnTo>
                    <a:pt x="4215011" y="3769810"/>
                  </a:lnTo>
                  <a:lnTo>
                    <a:pt x="4180718" y="3799011"/>
                  </a:lnTo>
                  <a:lnTo>
                    <a:pt x="4146794" y="3828627"/>
                  </a:lnTo>
                  <a:lnTo>
                    <a:pt x="4113241" y="3858654"/>
                  </a:lnTo>
                  <a:lnTo>
                    <a:pt x="4080064" y="3889089"/>
                  </a:lnTo>
                  <a:lnTo>
                    <a:pt x="4047268" y="3919927"/>
                  </a:lnTo>
                  <a:lnTo>
                    <a:pt x="4014855" y="3951165"/>
                  </a:lnTo>
                  <a:lnTo>
                    <a:pt x="3982830" y="3982799"/>
                  </a:lnTo>
                  <a:lnTo>
                    <a:pt x="3951196" y="4014824"/>
                  </a:lnTo>
                  <a:lnTo>
                    <a:pt x="3919958" y="4047237"/>
                  </a:lnTo>
                  <a:lnTo>
                    <a:pt x="3889120" y="4080034"/>
                  </a:lnTo>
                  <a:lnTo>
                    <a:pt x="3858685" y="4113211"/>
                  </a:lnTo>
                  <a:lnTo>
                    <a:pt x="3828658" y="4146763"/>
                  </a:lnTo>
                  <a:lnTo>
                    <a:pt x="3799042" y="4180688"/>
                  </a:lnTo>
                  <a:lnTo>
                    <a:pt x="3769841" y="4214981"/>
                  </a:lnTo>
                  <a:lnTo>
                    <a:pt x="3741059" y="4249638"/>
                  </a:lnTo>
                  <a:lnTo>
                    <a:pt x="3712701" y="4284656"/>
                  </a:lnTo>
                  <a:lnTo>
                    <a:pt x="3684769" y="4320030"/>
                  </a:lnTo>
                  <a:lnTo>
                    <a:pt x="3657269" y="4355756"/>
                  </a:lnTo>
                  <a:lnTo>
                    <a:pt x="3630203" y="4391831"/>
                  </a:lnTo>
                  <a:lnTo>
                    <a:pt x="3603576" y="4428250"/>
                  </a:lnTo>
                  <a:lnTo>
                    <a:pt x="3577392" y="4465010"/>
                  </a:lnTo>
                  <a:lnTo>
                    <a:pt x="3551655" y="4502107"/>
                  </a:lnTo>
                  <a:lnTo>
                    <a:pt x="3526368" y="4539537"/>
                  </a:lnTo>
                  <a:lnTo>
                    <a:pt x="3501535" y="4577295"/>
                  </a:lnTo>
                  <a:lnTo>
                    <a:pt x="3477161" y="4615379"/>
                  </a:lnTo>
                  <a:lnTo>
                    <a:pt x="3453250" y="4653784"/>
                  </a:lnTo>
                  <a:lnTo>
                    <a:pt x="3429804" y="4692505"/>
                  </a:lnTo>
                  <a:lnTo>
                    <a:pt x="3406829" y="4731540"/>
                  </a:lnTo>
                  <a:lnTo>
                    <a:pt x="3384328" y="4770884"/>
                  </a:lnTo>
                  <a:lnTo>
                    <a:pt x="3362305" y="4810534"/>
                  </a:lnTo>
                  <a:lnTo>
                    <a:pt x="3340764" y="4850485"/>
                  </a:lnTo>
                  <a:lnTo>
                    <a:pt x="3319709" y="4890733"/>
                  </a:lnTo>
                  <a:lnTo>
                    <a:pt x="3299144" y="4931275"/>
                  </a:lnTo>
                  <a:lnTo>
                    <a:pt x="3279072" y="4972106"/>
                  </a:lnTo>
                  <a:lnTo>
                    <a:pt x="3259499" y="5013224"/>
                  </a:lnTo>
                  <a:lnTo>
                    <a:pt x="3240426" y="5054623"/>
                  </a:lnTo>
                  <a:lnTo>
                    <a:pt x="3221860" y="5096300"/>
                  </a:lnTo>
                  <a:lnTo>
                    <a:pt x="3203803" y="5138251"/>
                  </a:lnTo>
                  <a:lnTo>
                    <a:pt x="3186259" y="5180471"/>
                  </a:lnTo>
                  <a:lnTo>
                    <a:pt x="3169232" y="5222958"/>
                  </a:lnTo>
                  <a:lnTo>
                    <a:pt x="3152727" y="5265708"/>
                  </a:lnTo>
                  <a:lnTo>
                    <a:pt x="3136747" y="5308715"/>
                  </a:lnTo>
                  <a:lnTo>
                    <a:pt x="3121296" y="5351977"/>
                  </a:lnTo>
                  <a:lnTo>
                    <a:pt x="3106378" y="5395489"/>
                  </a:lnTo>
                  <a:lnTo>
                    <a:pt x="3091997" y="5439247"/>
                  </a:lnTo>
                  <a:lnTo>
                    <a:pt x="3078157" y="5483248"/>
                  </a:lnTo>
                  <a:lnTo>
                    <a:pt x="3064861" y="5527488"/>
                  </a:lnTo>
                  <a:lnTo>
                    <a:pt x="3052115" y="5571962"/>
                  </a:lnTo>
                  <a:lnTo>
                    <a:pt x="3039921" y="5616667"/>
                  </a:lnTo>
                  <a:lnTo>
                    <a:pt x="3028283" y="5661599"/>
                  </a:lnTo>
                  <a:lnTo>
                    <a:pt x="3017206" y="5706754"/>
                  </a:lnTo>
                  <a:lnTo>
                    <a:pt x="3006693" y="5752128"/>
                  </a:lnTo>
                  <a:lnTo>
                    <a:pt x="2996749" y="5797717"/>
                  </a:lnTo>
                  <a:lnTo>
                    <a:pt x="2987377" y="5843517"/>
                  </a:lnTo>
                  <a:lnTo>
                    <a:pt x="2978582" y="5889524"/>
                  </a:lnTo>
                  <a:lnTo>
                    <a:pt x="2970366" y="5935734"/>
                  </a:lnTo>
                  <a:lnTo>
                    <a:pt x="2962734" y="5982144"/>
                  </a:lnTo>
                  <a:lnTo>
                    <a:pt x="2955691" y="6028749"/>
                  </a:lnTo>
                  <a:lnTo>
                    <a:pt x="2949239" y="6075546"/>
                  </a:lnTo>
                  <a:lnTo>
                    <a:pt x="2943383" y="6122531"/>
                  </a:lnTo>
                  <a:lnTo>
                    <a:pt x="2938127" y="6169699"/>
                  </a:lnTo>
                  <a:lnTo>
                    <a:pt x="2933474" y="6217046"/>
                  </a:lnTo>
                  <a:lnTo>
                    <a:pt x="2929429" y="6264570"/>
                  </a:lnTo>
                  <a:lnTo>
                    <a:pt x="2925996" y="6312265"/>
                  </a:lnTo>
                  <a:lnTo>
                    <a:pt x="2923178" y="6360129"/>
                  </a:lnTo>
                  <a:lnTo>
                    <a:pt x="2920980" y="6408156"/>
                  </a:lnTo>
                  <a:lnTo>
                    <a:pt x="2919404" y="6456343"/>
                  </a:lnTo>
                  <a:lnTo>
                    <a:pt x="2918456" y="6504687"/>
                  </a:lnTo>
                  <a:lnTo>
                    <a:pt x="2918139" y="6553183"/>
                  </a:lnTo>
                  <a:close/>
                </a:path>
              </a:pathLst>
            </a:custGeom>
            <a:solidFill>
              <a:srgbClr val="FFDE2A"/>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rgbClr val="000000"/>
                </a:solidFill>
                <a:latin typeface="Arial"/>
                <a:ea typeface="Arial"/>
                <a:cs typeface="Arial"/>
                <a:sym typeface="Arial"/>
              </a:endParaRPr>
            </a:p>
          </p:txBody>
        </p:sp>
      </p:grpSp>
      <p:sp>
        <p:nvSpPr>
          <p:cNvPr id="117" name="Google Shape;117;p17"/>
          <p:cNvSpPr txBox="1">
            <a:spLocks noGrp="1"/>
          </p:cNvSpPr>
          <p:nvPr>
            <p:ph type="title"/>
          </p:nvPr>
        </p:nvSpPr>
        <p:spPr>
          <a:xfrm>
            <a:off x="4185436" y="494370"/>
            <a:ext cx="3644100" cy="1668900"/>
          </a:xfrm>
          <a:prstGeom prst="rect">
            <a:avLst/>
          </a:prstGeom>
          <a:noFill/>
          <a:ln>
            <a:noFill/>
          </a:ln>
        </p:spPr>
        <p:txBody>
          <a:bodyPr spcFirstLastPara="1" wrap="square" lIns="0" tIns="6350" rIns="0" bIns="0" anchor="t" anchorCtr="0">
            <a:spAutoFit/>
          </a:bodyPr>
          <a:lstStyle/>
          <a:p>
            <a:pPr marL="0" lvl="0" indent="0" algn="l" rtl="0">
              <a:spcBef>
                <a:spcPts val="0"/>
              </a:spcBef>
              <a:spcAft>
                <a:spcPts val="0"/>
              </a:spcAft>
              <a:buClr>
                <a:schemeClr val="dk1"/>
              </a:buClr>
              <a:buSzPts val="1100"/>
              <a:buFont typeface="Arial"/>
              <a:buNone/>
            </a:pPr>
            <a:r>
              <a:rPr lang="en-US" sz="6000" b="1">
                <a:latin typeface="Lora"/>
                <a:ea typeface="Lora"/>
                <a:cs typeface="Lora"/>
                <a:sym typeface="Lora"/>
              </a:rPr>
              <a:t>Hello!</a:t>
            </a:r>
            <a:endParaRPr sz="6000" b="1">
              <a:latin typeface="Lora"/>
              <a:ea typeface="Lora"/>
              <a:cs typeface="Lora"/>
              <a:sym typeface="Lora"/>
            </a:endParaRPr>
          </a:p>
          <a:p>
            <a:pPr marL="12700" lvl="0" indent="0" algn="l" rtl="0">
              <a:lnSpc>
                <a:spcPct val="100000"/>
              </a:lnSpc>
              <a:spcBef>
                <a:spcPts val="0"/>
              </a:spcBef>
              <a:spcAft>
                <a:spcPts val="0"/>
              </a:spcAft>
              <a:buSzPts val="700"/>
              <a:buNone/>
            </a:pPr>
            <a:endParaRPr sz="4800">
              <a:latin typeface="Georgia"/>
              <a:ea typeface="Georgia"/>
              <a:cs typeface="Georgia"/>
              <a:sym typeface="Georgia"/>
            </a:endParaRPr>
          </a:p>
        </p:txBody>
      </p:sp>
      <p:sp>
        <p:nvSpPr>
          <p:cNvPr id="118" name="Google Shape;118;p17"/>
          <p:cNvSpPr/>
          <p:nvPr/>
        </p:nvSpPr>
        <p:spPr>
          <a:xfrm>
            <a:off x="8210470" y="54582"/>
            <a:ext cx="843000" cy="8196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rgbClr val="000000"/>
              </a:solidFill>
              <a:latin typeface="Arial"/>
              <a:ea typeface="Arial"/>
              <a:cs typeface="Arial"/>
              <a:sym typeface="Arial"/>
            </a:endParaRPr>
          </a:p>
        </p:txBody>
      </p:sp>
      <p:sp>
        <p:nvSpPr>
          <p:cNvPr id="119" name="Google Shape;119;p17"/>
          <p:cNvSpPr txBox="1">
            <a:spLocks noGrp="1"/>
          </p:cNvSpPr>
          <p:nvPr>
            <p:ph type="title"/>
          </p:nvPr>
        </p:nvSpPr>
        <p:spPr>
          <a:xfrm>
            <a:off x="4192594" y="1932500"/>
            <a:ext cx="5618400" cy="3700500"/>
          </a:xfrm>
          <a:prstGeom prst="rect">
            <a:avLst/>
          </a:prstGeom>
          <a:noFill/>
          <a:ln>
            <a:noFill/>
          </a:ln>
        </p:spPr>
        <p:txBody>
          <a:bodyPr spcFirstLastPara="1" wrap="square" lIns="0" tIns="6350" rIns="0" bIns="0" anchor="t" anchorCtr="0">
            <a:spAutoFit/>
          </a:bodyPr>
          <a:lstStyle/>
          <a:p>
            <a:pPr marL="0" lvl="0" indent="0" algn="l" rtl="0">
              <a:spcBef>
                <a:spcPts val="600"/>
              </a:spcBef>
              <a:spcAft>
                <a:spcPts val="0"/>
              </a:spcAft>
              <a:buClr>
                <a:schemeClr val="dk1"/>
              </a:buClr>
              <a:buSzPts val="1100"/>
              <a:buFont typeface="Arial"/>
              <a:buNone/>
            </a:pPr>
            <a:r>
              <a:rPr lang="en-US" sz="3600" b="1" i="1">
                <a:latin typeface="Lora"/>
                <a:ea typeface="Lora"/>
                <a:cs typeface="Lora"/>
                <a:sym typeface="Lora"/>
              </a:rPr>
              <a:t>I am </a:t>
            </a:r>
            <a:r>
              <a:rPr lang="en-US" sz="3600" b="1" i="1">
                <a:highlight>
                  <a:srgbClr val="FFCD00"/>
                </a:highlight>
                <a:latin typeface="Lora"/>
                <a:ea typeface="Lora"/>
                <a:cs typeface="Lora"/>
                <a:sym typeface="Lora"/>
              </a:rPr>
              <a:t>Thosan G. S.</a:t>
            </a:r>
            <a:endParaRPr sz="3600" b="1" i="1">
              <a:highlight>
                <a:srgbClr val="FFCD00"/>
              </a:highlight>
              <a:latin typeface="Lora"/>
              <a:ea typeface="Lora"/>
              <a:cs typeface="Lora"/>
              <a:sym typeface="Lora"/>
            </a:endParaRPr>
          </a:p>
          <a:p>
            <a:pPr marL="0" lvl="0" indent="0" algn="l" rtl="0">
              <a:spcBef>
                <a:spcPts val="600"/>
              </a:spcBef>
              <a:spcAft>
                <a:spcPts val="0"/>
              </a:spcAft>
              <a:buClr>
                <a:schemeClr val="dk1"/>
              </a:buClr>
              <a:buSzPts val="1100"/>
              <a:buFont typeface="Arial"/>
              <a:buNone/>
            </a:pPr>
            <a:r>
              <a:rPr lang="en-US" sz="1800">
                <a:latin typeface="Quattrocento Sans"/>
                <a:ea typeface="Quattrocento Sans"/>
                <a:cs typeface="Quattrocento Sans"/>
                <a:sym typeface="Quattrocento Sans"/>
              </a:rPr>
              <a:t>You can call me </a:t>
            </a:r>
            <a:r>
              <a:rPr lang="en-US" sz="1800" b="1">
                <a:latin typeface="Quattrocento Sans"/>
                <a:ea typeface="Quattrocento Sans"/>
                <a:cs typeface="Quattrocento Sans"/>
                <a:sym typeface="Quattrocento Sans"/>
              </a:rPr>
              <a:t>Seceng</a:t>
            </a:r>
            <a:r>
              <a:rPr lang="en-US" sz="1800">
                <a:latin typeface="Quattrocento Sans"/>
                <a:ea typeface="Quattrocento Sans"/>
                <a:cs typeface="Quattrocento Sans"/>
                <a:sym typeface="Quattrocento Sans"/>
              </a:rPr>
              <a:t>. </a:t>
            </a:r>
            <a:endParaRPr sz="1800">
              <a:latin typeface="Quattrocento Sans"/>
              <a:ea typeface="Quattrocento Sans"/>
              <a:cs typeface="Quattrocento Sans"/>
              <a:sym typeface="Quattrocento Sans"/>
            </a:endParaRPr>
          </a:p>
          <a:p>
            <a:pPr marL="0" lvl="0" indent="0" algn="l" rtl="0">
              <a:spcBef>
                <a:spcPts val="600"/>
              </a:spcBef>
              <a:spcAft>
                <a:spcPts val="0"/>
              </a:spcAft>
              <a:buSzPts val="1100"/>
              <a:buNone/>
            </a:pPr>
            <a:r>
              <a:rPr lang="en-US" sz="1800">
                <a:latin typeface="Quattrocento Sans"/>
                <a:ea typeface="Quattrocento Sans"/>
                <a:cs typeface="Quattrocento Sans"/>
                <a:sym typeface="Quattrocento Sans"/>
              </a:rPr>
              <a:t>You can find me at</a:t>
            </a:r>
            <a:endParaRPr sz="1800">
              <a:latin typeface="Quattrocento Sans"/>
              <a:ea typeface="Quattrocento Sans"/>
              <a:cs typeface="Quattrocento Sans"/>
              <a:sym typeface="Quattrocento Sans"/>
            </a:endParaRPr>
          </a:p>
          <a:p>
            <a:pPr marL="0" lvl="0" indent="0" algn="l" rtl="0">
              <a:spcBef>
                <a:spcPts val="600"/>
              </a:spcBef>
              <a:spcAft>
                <a:spcPts val="0"/>
              </a:spcAft>
              <a:buClr>
                <a:schemeClr val="dk1"/>
              </a:buClr>
              <a:buSzPts val="1100"/>
              <a:buFont typeface="Arial"/>
              <a:buNone/>
            </a:pPr>
            <a:r>
              <a:rPr lang="en-US" sz="1800" u="sng">
                <a:highlight>
                  <a:srgbClr val="FFCD00"/>
                </a:highlight>
                <a:latin typeface="Quattrocento Sans"/>
                <a:ea typeface="Quattrocento Sans"/>
                <a:cs typeface="Quattrocento Sans"/>
                <a:sym typeface="Quattrocento Sans"/>
              </a:rPr>
              <a:t>linkedin.com/in/thosan</a:t>
            </a:r>
            <a:r>
              <a:rPr lang="en-US" sz="1800">
                <a:latin typeface="Quattrocento Sans"/>
                <a:ea typeface="Quattrocento Sans"/>
                <a:cs typeface="Quattrocento Sans"/>
                <a:sym typeface="Quattrocento Sans"/>
              </a:rPr>
              <a:t> or</a:t>
            </a:r>
            <a:endParaRPr sz="1800">
              <a:latin typeface="Quattrocento Sans"/>
              <a:ea typeface="Quattrocento Sans"/>
              <a:cs typeface="Quattrocento Sans"/>
              <a:sym typeface="Quattrocento Sans"/>
            </a:endParaRPr>
          </a:p>
          <a:p>
            <a:pPr marL="0" lvl="0" indent="0" algn="l" rtl="0">
              <a:spcBef>
                <a:spcPts val="600"/>
              </a:spcBef>
              <a:spcAft>
                <a:spcPts val="0"/>
              </a:spcAft>
              <a:buSzPts val="1100"/>
              <a:buNone/>
            </a:pPr>
            <a:r>
              <a:rPr lang="en-US" sz="1800">
                <a:latin typeface="Quattrocento Sans"/>
                <a:ea typeface="Quattrocento Sans"/>
                <a:cs typeface="Quattrocento Sans"/>
                <a:sym typeface="Quattrocento Sans"/>
              </a:rPr>
              <a:t>You can contact me on </a:t>
            </a:r>
            <a:endParaRPr sz="1800">
              <a:latin typeface="Quattrocento Sans"/>
              <a:ea typeface="Quattrocento Sans"/>
              <a:cs typeface="Quattrocento Sans"/>
              <a:sym typeface="Quattrocento Sans"/>
            </a:endParaRPr>
          </a:p>
          <a:p>
            <a:pPr marL="0" lvl="0" indent="0" algn="l" rtl="0">
              <a:spcBef>
                <a:spcPts val="600"/>
              </a:spcBef>
              <a:spcAft>
                <a:spcPts val="0"/>
              </a:spcAft>
              <a:buClr>
                <a:schemeClr val="dk1"/>
              </a:buClr>
              <a:buSzPts val="1100"/>
              <a:buFont typeface="Arial"/>
              <a:buNone/>
            </a:pPr>
            <a:r>
              <a:rPr lang="en-US" sz="1800" u="sng">
                <a:highlight>
                  <a:srgbClr val="FFCD00"/>
                </a:highlight>
                <a:latin typeface="Quattrocento Sans"/>
                <a:ea typeface="Quattrocento Sans"/>
                <a:cs typeface="Quattrocento Sans"/>
                <a:sym typeface="Quattrocento Sans"/>
                <a:hlinkClick r:id="rId4"/>
              </a:rPr>
              <a:t>thosan.girisona@gmail.com</a:t>
            </a:r>
            <a:endParaRPr sz="1800" b="1" u="sng">
              <a:highlight>
                <a:srgbClr val="FFCD00"/>
              </a:highlight>
              <a:latin typeface="Quattrocento Sans"/>
              <a:ea typeface="Quattrocento Sans"/>
              <a:cs typeface="Quattrocento Sans"/>
              <a:sym typeface="Quattrocento Sans"/>
            </a:endParaRPr>
          </a:p>
          <a:p>
            <a:pPr marL="0" lvl="0" indent="0" algn="l" rtl="0">
              <a:spcBef>
                <a:spcPts val="600"/>
              </a:spcBef>
              <a:spcAft>
                <a:spcPts val="0"/>
              </a:spcAft>
              <a:buClr>
                <a:schemeClr val="dk1"/>
              </a:buClr>
              <a:buSzPts val="1100"/>
              <a:buFont typeface="Arial"/>
              <a:buNone/>
            </a:pPr>
            <a:endParaRPr sz="2400" b="1">
              <a:latin typeface="Quattrocento Sans"/>
              <a:ea typeface="Quattrocento Sans"/>
              <a:cs typeface="Quattrocento Sans"/>
              <a:sym typeface="Quattrocento Sans"/>
            </a:endParaRPr>
          </a:p>
          <a:p>
            <a:pPr marL="12700" lvl="0" indent="0" algn="l" rtl="0">
              <a:lnSpc>
                <a:spcPct val="100000"/>
              </a:lnSpc>
              <a:spcBef>
                <a:spcPts val="0"/>
              </a:spcBef>
              <a:spcAft>
                <a:spcPts val="0"/>
              </a:spcAft>
              <a:buSzPts val="700"/>
              <a:buNone/>
            </a:pPr>
            <a:endParaRPr sz="6000" b="1">
              <a:latin typeface="Lora"/>
              <a:ea typeface="Lora"/>
              <a:cs typeface="Lora"/>
              <a:sym typeface="Lora"/>
            </a:endParaRPr>
          </a:p>
        </p:txBody>
      </p:sp>
      <p:pic>
        <p:nvPicPr>
          <p:cNvPr id="120" name="Google Shape;120;p17"/>
          <p:cNvPicPr preferRelativeResize="0"/>
          <p:nvPr/>
        </p:nvPicPr>
        <p:blipFill rotWithShape="1">
          <a:blip r:embed="rId5">
            <a:alphaModFix/>
          </a:blip>
          <a:srcRect/>
          <a:stretch/>
        </p:blipFill>
        <p:spPr>
          <a:xfrm>
            <a:off x="106813" y="874175"/>
            <a:ext cx="3654300" cy="3654300"/>
          </a:xfrm>
          <a:prstGeom prst="ellipse">
            <a:avLst/>
          </a:prstGeom>
          <a:noFill/>
          <a:ln>
            <a:noFill/>
          </a:ln>
        </p:spPr>
      </p:pic>
      <p:sp>
        <p:nvSpPr>
          <p:cNvPr id="121" name="Google Shape;121;p17"/>
          <p:cNvSpPr txBox="1">
            <a:spLocks noGrp="1"/>
          </p:cNvSpPr>
          <p:nvPr>
            <p:ph type="sldNum" idx="12"/>
          </p:nvPr>
        </p:nvSpPr>
        <p:spPr>
          <a:xfrm>
            <a:off x="6554339" y="4768735"/>
            <a:ext cx="2133900" cy="273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Shape 433"/>
        <p:cNvGrpSpPr/>
        <p:nvPr/>
      </p:nvGrpSpPr>
      <p:grpSpPr>
        <a:xfrm>
          <a:off x="0" y="0"/>
          <a:ext cx="0" cy="0"/>
          <a:chOff x="0" y="0"/>
          <a:chExt cx="0" cy="0"/>
        </a:xfrm>
      </p:grpSpPr>
      <p:pic>
        <p:nvPicPr>
          <p:cNvPr id="434" name="Google Shape;434;p46"/>
          <p:cNvPicPr preferRelativeResize="0"/>
          <p:nvPr/>
        </p:nvPicPr>
        <p:blipFill>
          <a:blip r:embed="rId3">
            <a:alphaModFix/>
          </a:blip>
          <a:stretch>
            <a:fillRect/>
          </a:stretch>
        </p:blipFill>
        <p:spPr>
          <a:xfrm>
            <a:off x="3999510" y="36025"/>
            <a:ext cx="4913880" cy="5143501"/>
          </a:xfrm>
          <a:prstGeom prst="rect">
            <a:avLst/>
          </a:prstGeom>
          <a:noFill/>
          <a:ln>
            <a:noFill/>
          </a:ln>
        </p:spPr>
      </p:pic>
      <p:grpSp>
        <p:nvGrpSpPr>
          <p:cNvPr id="435" name="Google Shape;435;p46"/>
          <p:cNvGrpSpPr/>
          <p:nvPr/>
        </p:nvGrpSpPr>
        <p:grpSpPr>
          <a:xfrm>
            <a:off x="0" y="0"/>
            <a:ext cx="3577353" cy="5145567"/>
            <a:chOff x="0" y="0"/>
            <a:chExt cx="7153275" cy="10287019"/>
          </a:xfrm>
        </p:grpSpPr>
        <p:sp>
          <p:nvSpPr>
            <p:cNvPr id="436" name="Google Shape;436;p46"/>
            <p:cNvSpPr/>
            <p:nvPr/>
          </p:nvSpPr>
          <p:spPr>
            <a:xfrm>
              <a:off x="0" y="0"/>
              <a:ext cx="7153275" cy="10287000"/>
            </a:xfrm>
            <a:custGeom>
              <a:avLst/>
              <a:gdLst/>
              <a:ahLst/>
              <a:cxnLst/>
              <a:rect l="l" t="t" r="r" b="b"/>
              <a:pathLst>
                <a:path w="7153275" h="10287000" extrusionOk="0">
                  <a:moveTo>
                    <a:pt x="7153275" y="10287000"/>
                  </a:moveTo>
                  <a:lnTo>
                    <a:pt x="0" y="10287000"/>
                  </a:lnTo>
                  <a:lnTo>
                    <a:pt x="0" y="0"/>
                  </a:lnTo>
                  <a:lnTo>
                    <a:pt x="7153275" y="0"/>
                  </a:lnTo>
                  <a:lnTo>
                    <a:pt x="7153275" y="10287000"/>
                  </a:lnTo>
                  <a:close/>
                </a:path>
              </a:pathLst>
            </a:custGeom>
            <a:solidFill>
              <a:srgbClr val="FFDE2A"/>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rgbClr val="000000"/>
                </a:solidFill>
                <a:latin typeface="Arial"/>
                <a:ea typeface="Arial"/>
                <a:cs typeface="Arial"/>
                <a:sym typeface="Arial"/>
              </a:endParaRPr>
            </a:p>
          </p:txBody>
        </p:sp>
        <p:sp>
          <p:nvSpPr>
            <p:cNvPr id="437" name="Google Shape;437;p46"/>
            <p:cNvSpPr/>
            <p:nvPr/>
          </p:nvSpPr>
          <p:spPr>
            <a:xfrm>
              <a:off x="0" y="7698760"/>
              <a:ext cx="2552700" cy="2588259"/>
            </a:xfrm>
            <a:custGeom>
              <a:avLst/>
              <a:gdLst/>
              <a:ahLst/>
              <a:cxnLst/>
              <a:rect l="l" t="t" r="r" b="b"/>
              <a:pathLst>
                <a:path w="2552700" h="2588259" extrusionOk="0">
                  <a:moveTo>
                    <a:pt x="0" y="0"/>
                  </a:moveTo>
                  <a:lnTo>
                    <a:pt x="2552700" y="0"/>
                  </a:lnTo>
                  <a:lnTo>
                    <a:pt x="2552700" y="2588239"/>
                  </a:lnTo>
                  <a:lnTo>
                    <a:pt x="0" y="2588239"/>
                  </a:lnTo>
                  <a:lnTo>
                    <a:pt x="0" y="0"/>
                  </a:lnTo>
                  <a:close/>
                </a:path>
              </a:pathLst>
            </a:custGeom>
            <a:solidFill>
              <a:srgbClr val="48A8C4"/>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rgbClr val="000000"/>
                </a:solidFill>
                <a:latin typeface="Arial"/>
                <a:ea typeface="Arial"/>
                <a:cs typeface="Arial"/>
                <a:sym typeface="Arial"/>
              </a:endParaRPr>
            </a:p>
          </p:txBody>
        </p:sp>
        <p:sp>
          <p:nvSpPr>
            <p:cNvPr id="438" name="Google Shape;438;p46"/>
            <p:cNvSpPr/>
            <p:nvPr/>
          </p:nvSpPr>
          <p:spPr>
            <a:xfrm>
              <a:off x="3519251" y="1415372"/>
              <a:ext cx="2463165" cy="2463165"/>
            </a:xfrm>
            <a:custGeom>
              <a:avLst/>
              <a:gdLst/>
              <a:ahLst/>
              <a:cxnLst/>
              <a:rect l="l" t="t" r="r" b="b"/>
              <a:pathLst>
                <a:path w="2463165" h="2463165" extrusionOk="0">
                  <a:moveTo>
                    <a:pt x="1231315" y="2462631"/>
                  </a:moveTo>
                  <a:lnTo>
                    <a:pt x="1185996" y="2461798"/>
                  </a:lnTo>
                  <a:lnTo>
                    <a:pt x="1140734" y="2459294"/>
                  </a:lnTo>
                  <a:lnTo>
                    <a:pt x="1095597" y="2455128"/>
                  </a:lnTo>
                  <a:lnTo>
                    <a:pt x="1050642" y="2449303"/>
                  </a:lnTo>
                  <a:lnTo>
                    <a:pt x="1005935" y="2441827"/>
                  </a:lnTo>
                  <a:lnTo>
                    <a:pt x="961533" y="2432713"/>
                  </a:lnTo>
                  <a:lnTo>
                    <a:pt x="917494" y="2421970"/>
                  </a:lnTo>
                  <a:lnTo>
                    <a:pt x="873884" y="2409611"/>
                  </a:lnTo>
                  <a:lnTo>
                    <a:pt x="830758" y="2395656"/>
                  </a:lnTo>
                  <a:lnTo>
                    <a:pt x="788170" y="2380126"/>
                  </a:lnTo>
                  <a:lnTo>
                    <a:pt x="746185" y="2363035"/>
                  </a:lnTo>
                  <a:lnTo>
                    <a:pt x="704859" y="2344410"/>
                  </a:lnTo>
                  <a:lnTo>
                    <a:pt x="664248" y="2324280"/>
                  </a:lnTo>
                  <a:lnTo>
                    <a:pt x="624402" y="2302667"/>
                  </a:lnTo>
                  <a:lnTo>
                    <a:pt x="585378" y="2279602"/>
                  </a:lnTo>
                  <a:lnTo>
                    <a:pt x="547231" y="2255115"/>
                  </a:lnTo>
                  <a:lnTo>
                    <a:pt x="510013" y="2229244"/>
                  </a:lnTo>
                  <a:lnTo>
                    <a:pt x="473771" y="2202019"/>
                  </a:lnTo>
                  <a:lnTo>
                    <a:pt x="438554" y="2173478"/>
                  </a:lnTo>
                  <a:lnTo>
                    <a:pt x="404414" y="2143661"/>
                  </a:lnTo>
                  <a:lnTo>
                    <a:pt x="371394" y="2112608"/>
                  </a:lnTo>
                  <a:lnTo>
                    <a:pt x="339538" y="2080358"/>
                  </a:lnTo>
                  <a:lnTo>
                    <a:pt x="308891" y="2046958"/>
                  </a:lnTo>
                  <a:lnTo>
                    <a:pt x="279495" y="2012452"/>
                  </a:lnTo>
                  <a:lnTo>
                    <a:pt x="251389" y="1976892"/>
                  </a:lnTo>
                  <a:lnTo>
                    <a:pt x="224610" y="1940317"/>
                  </a:lnTo>
                  <a:lnTo>
                    <a:pt x="199195" y="1902783"/>
                  </a:lnTo>
                  <a:lnTo>
                    <a:pt x="175180" y="1864340"/>
                  </a:lnTo>
                  <a:lnTo>
                    <a:pt x="152597" y="1825035"/>
                  </a:lnTo>
                  <a:lnTo>
                    <a:pt x="131474" y="1784928"/>
                  </a:lnTo>
                  <a:lnTo>
                    <a:pt x="111842" y="1744071"/>
                  </a:lnTo>
                  <a:lnTo>
                    <a:pt x="93728" y="1702520"/>
                  </a:lnTo>
                  <a:lnTo>
                    <a:pt x="77155" y="1660330"/>
                  </a:lnTo>
                  <a:lnTo>
                    <a:pt x="62146" y="1617555"/>
                  </a:lnTo>
                  <a:lnTo>
                    <a:pt x="48722" y="1574260"/>
                  </a:lnTo>
                  <a:lnTo>
                    <a:pt x="36901" y="1530500"/>
                  </a:lnTo>
                  <a:lnTo>
                    <a:pt x="26698" y="1486336"/>
                  </a:lnTo>
                  <a:lnTo>
                    <a:pt x="18127" y="1441825"/>
                  </a:lnTo>
                  <a:lnTo>
                    <a:pt x="11201" y="1397025"/>
                  </a:lnTo>
                  <a:lnTo>
                    <a:pt x="5929" y="1352004"/>
                  </a:lnTo>
                  <a:lnTo>
                    <a:pt x="2317" y="1306821"/>
                  </a:lnTo>
                  <a:lnTo>
                    <a:pt x="370" y="1261532"/>
                  </a:lnTo>
                  <a:lnTo>
                    <a:pt x="0" y="1231315"/>
                  </a:lnTo>
                  <a:lnTo>
                    <a:pt x="92" y="1216205"/>
                  </a:lnTo>
                  <a:lnTo>
                    <a:pt x="1483" y="1170897"/>
                  </a:lnTo>
                  <a:lnTo>
                    <a:pt x="4540" y="1125673"/>
                  </a:lnTo>
                  <a:lnTo>
                    <a:pt x="9260" y="1080590"/>
                  </a:lnTo>
                  <a:lnTo>
                    <a:pt x="15636" y="1035708"/>
                  </a:lnTo>
                  <a:lnTo>
                    <a:pt x="23659" y="991095"/>
                  </a:lnTo>
                  <a:lnTo>
                    <a:pt x="33319" y="946812"/>
                  </a:lnTo>
                  <a:lnTo>
                    <a:pt x="44603" y="902907"/>
                  </a:lnTo>
                  <a:lnTo>
                    <a:pt x="57495" y="859451"/>
                  </a:lnTo>
                  <a:lnTo>
                    <a:pt x="71977" y="816500"/>
                  </a:lnTo>
                  <a:lnTo>
                    <a:pt x="88031" y="774107"/>
                  </a:lnTo>
                  <a:lnTo>
                    <a:pt x="105634" y="732335"/>
                  </a:lnTo>
                  <a:lnTo>
                    <a:pt x="124764" y="691239"/>
                  </a:lnTo>
                  <a:lnTo>
                    <a:pt x="145392" y="650878"/>
                  </a:lnTo>
                  <a:lnTo>
                    <a:pt x="167491" y="611301"/>
                  </a:lnTo>
                  <a:lnTo>
                    <a:pt x="191034" y="572563"/>
                  </a:lnTo>
                  <a:lnTo>
                    <a:pt x="215986" y="534720"/>
                  </a:lnTo>
                  <a:lnTo>
                    <a:pt x="242313" y="497820"/>
                  </a:lnTo>
                  <a:lnTo>
                    <a:pt x="269981" y="461917"/>
                  </a:lnTo>
                  <a:lnTo>
                    <a:pt x="298952" y="427053"/>
                  </a:lnTo>
                  <a:lnTo>
                    <a:pt x="329187" y="393280"/>
                  </a:lnTo>
                  <a:lnTo>
                    <a:pt x="360644" y="360644"/>
                  </a:lnTo>
                  <a:lnTo>
                    <a:pt x="393280" y="329187"/>
                  </a:lnTo>
                  <a:lnTo>
                    <a:pt x="427053" y="298952"/>
                  </a:lnTo>
                  <a:lnTo>
                    <a:pt x="461917" y="269981"/>
                  </a:lnTo>
                  <a:lnTo>
                    <a:pt x="497820" y="242313"/>
                  </a:lnTo>
                  <a:lnTo>
                    <a:pt x="534720" y="215986"/>
                  </a:lnTo>
                  <a:lnTo>
                    <a:pt x="572563" y="191034"/>
                  </a:lnTo>
                  <a:lnTo>
                    <a:pt x="611301" y="167491"/>
                  </a:lnTo>
                  <a:lnTo>
                    <a:pt x="650878" y="145392"/>
                  </a:lnTo>
                  <a:lnTo>
                    <a:pt x="691239" y="124764"/>
                  </a:lnTo>
                  <a:lnTo>
                    <a:pt x="732335" y="105634"/>
                  </a:lnTo>
                  <a:lnTo>
                    <a:pt x="774107" y="88031"/>
                  </a:lnTo>
                  <a:lnTo>
                    <a:pt x="816500" y="71977"/>
                  </a:lnTo>
                  <a:lnTo>
                    <a:pt x="859451" y="57495"/>
                  </a:lnTo>
                  <a:lnTo>
                    <a:pt x="902907" y="44603"/>
                  </a:lnTo>
                  <a:lnTo>
                    <a:pt x="946812" y="33319"/>
                  </a:lnTo>
                  <a:lnTo>
                    <a:pt x="991095" y="23659"/>
                  </a:lnTo>
                  <a:lnTo>
                    <a:pt x="1035708" y="15636"/>
                  </a:lnTo>
                  <a:lnTo>
                    <a:pt x="1080590" y="9260"/>
                  </a:lnTo>
                  <a:lnTo>
                    <a:pt x="1125673" y="4540"/>
                  </a:lnTo>
                  <a:lnTo>
                    <a:pt x="1170897" y="1483"/>
                  </a:lnTo>
                  <a:lnTo>
                    <a:pt x="1216205" y="92"/>
                  </a:lnTo>
                  <a:lnTo>
                    <a:pt x="1231315" y="0"/>
                  </a:lnTo>
                  <a:lnTo>
                    <a:pt x="1246425" y="92"/>
                  </a:lnTo>
                  <a:lnTo>
                    <a:pt x="1291734" y="1483"/>
                  </a:lnTo>
                  <a:lnTo>
                    <a:pt x="1336958" y="4540"/>
                  </a:lnTo>
                  <a:lnTo>
                    <a:pt x="1382041" y="9260"/>
                  </a:lnTo>
                  <a:lnTo>
                    <a:pt x="1426922" y="15636"/>
                  </a:lnTo>
                  <a:lnTo>
                    <a:pt x="1471535" y="23659"/>
                  </a:lnTo>
                  <a:lnTo>
                    <a:pt x="1515819" y="33319"/>
                  </a:lnTo>
                  <a:lnTo>
                    <a:pt x="1559723" y="44603"/>
                  </a:lnTo>
                  <a:lnTo>
                    <a:pt x="1603180" y="57495"/>
                  </a:lnTo>
                  <a:lnTo>
                    <a:pt x="1646131" y="71977"/>
                  </a:lnTo>
                  <a:lnTo>
                    <a:pt x="1688524" y="88031"/>
                  </a:lnTo>
                  <a:lnTo>
                    <a:pt x="1730296" y="105634"/>
                  </a:lnTo>
                  <a:lnTo>
                    <a:pt x="1771391" y="124764"/>
                  </a:lnTo>
                  <a:lnTo>
                    <a:pt x="1811753" y="145392"/>
                  </a:lnTo>
                  <a:lnTo>
                    <a:pt x="1851329" y="167491"/>
                  </a:lnTo>
                  <a:lnTo>
                    <a:pt x="1890067" y="191034"/>
                  </a:lnTo>
                  <a:lnTo>
                    <a:pt x="1927911" y="215986"/>
                  </a:lnTo>
                  <a:lnTo>
                    <a:pt x="1964810" y="242313"/>
                  </a:lnTo>
                  <a:lnTo>
                    <a:pt x="2000714" y="269981"/>
                  </a:lnTo>
                  <a:lnTo>
                    <a:pt x="2035577" y="298952"/>
                  </a:lnTo>
                  <a:lnTo>
                    <a:pt x="2069351" y="329187"/>
                  </a:lnTo>
                  <a:lnTo>
                    <a:pt x="2101989" y="360644"/>
                  </a:lnTo>
                  <a:lnTo>
                    <a:pt x="2133444" y="393280"/>
                  </a:lnTo>
                  <a:lnTo>
                    <a:pt x="2163678" y="427053"/>
                  </a:lnTo>
                  <a:lnTo>
                    <a:pt x="2192651" y="461917"/>
                  </a:lnTo>
                  <a:lnTo>
                    <a:pt x="2220318" y="497820"/>
                  </a:lnTo>
                  <a:lnTo>
                    <a:pt x="2246643" y="534720"/>
                  </a:lnTo>
                  <a:lnTo>
                    <a:pt x="2271596" y="572563"/>
                  </a:lnTo>
                  <a:lnTo>
                    <a:pt x="2295138" y="611301"/>
                  </a:lnTo>
                  <a:lnTo>
                    <a:pt x="2317237" y="650878"/>
                  </a:lnTo>
                  <a:lnTo>
                    <a:pt x="2337866" y="691239"/>
                  </a:lnTo>
                  <a:lnTo>
                    <a:pt x="2356997" y="732335"/>
                  </a:lnTo>
                  <a:lnTo>
                    <a:pt x="2374599" y="774107"/>
                  </a:lnTo>
                  <a:lnTo>
                    <a:pt x="2390653" y="816500"/>
                  </a:lnTo>
                  <a:lnTo>
                    <a:pt x="2405135" y="859451"/>
                  </a:lnTo>
                  <a:lnTo>
                    <a:pt x="2418029" y="902907"/>
                  </a:lnTo>
                  <a:lnTo>
                    <a:pt x="2429312" y="946812"/>
                  </a:lnTo>
                  <a:lnTo>
                    <a:pt x="2438970" y="991095"/>
                  </a:lnTo>
                  <a:lnTo>
                    <a:pt x="2446995" y="1035708"/>
                  </a:lnTo>
                  <a:lnTo>
                    <a:pt x="2453370" y="1080590"/>
                  </a:lnTo>
                  <a:lnTo>
                    <a:pt x="2458090" y="1125673"/>
                  </a:lnTo>
                  <a:lnTo>
                    <a:pt x="2461149" y="1170897"/>
                  </a:lnTo>
                  <a:lnTo>
                    <a:pt x="2462539" y="1216205"/>
                  </a:lnTo>
                  <a:lnTo>
                    <a:pt x="2462631" y="1231315"/>
                  </a:lnTo>
                  <a:lnTo>
                    <a:pt x="2462539" y="1246425"/>
                  </a:lnTo>
                  <a:lnTo>
                    <a:pt x="2461149" y="1291734"/>
                  </a:lnTo>
                  <a:lnTo>
                    <a:pt x="2458090" y="1336958"/>
                  </a:lnTo>
                  <a:lnTo>
                    <a:pt x="2453370" y="1382041"/>
                  </a:lnTo>
                  <a:lnTo>
                    <a:pt x="2446995" y="1426922"/>
                  </a:lnTo>
                  <a:lnTo>
                    <a:pt x="2438970" y="1471535"/>
                  </a:lnTo>
                  <a:lnTo>
                    <a:pt x="2429312" y="1515819"/>
                  </a:lnTo>
                  <a:lnTo>
                    <a:pt x="2418029" y="1559723"/>
                  </a:lnTo>
                  <a:lnTo>
                    <a:pt x="2405135" y="1603180"/>
                  </a:lnTo>
                  <a:lnTo>
                    <a:pt x="2390653" y="1646131"/>
                  </a:lnTo>
                  <a:lnTo>
                    <a:pt x="2374601" y="1688524"/>
                  </a:lnTo>
                  <a:lnTo>
                    <a:pt x="2356997" y="1730296"/>
                  </a:lnTo>
                  <a:lnTo>
                    <a:pt x="2337866" y="1771391"/>
                  </a:lnTo>
                  <a:lnTo>
                    <a:pt x="2317237" y="1811753"/>
                  </a:lnTo>
                  <a:lnTo>
                    <a:pt x="2295138" y="1851329"/>
                  </a:lnTo>
                  <a:lnTo>
                    <a:pt x="2271596" y="1890067"/>
                  </a:lnTo>
                  <a:lnTo>
                    <a:pt x="2246643" y="1927911"/>
                  </a:lnTo>
                  <a:lnTo>
                    <a:pt x="2220318" y="1964810"/>
                  </a:lnTo>
                  <a:lnTo>
                    <a:pt x="2192651" y="2000714"/>
                  </a:lnTo>
                  <a:lnTo>
                    <a:pt x="2163678" y="2035577"/>
                  </a:lnTo>
                  <a:lnTo>
                    <a:pt x="2133444" y="2069351"/>
                  </a:lnTo>
                  <a:lnTo>
                    <a:pt x="2101989" y="2101989"/>
                  </a:lnTo>
                  <a:lnTo>
                    <a:pt x="2069351" y="2133444"/>
                  </a:lnTo>
                  <a:lnTo>
                    <a:pt x="2035577" y="2163678"/>
                  </a:lnTo>
                  <a:lnTo>
                    <a:pt x="2000714" y="2192651"/>
                  </a:lnTo>
                  <a:lnTo>
                    <a:pt x="1964810" y="2220318"/>
                  </a:lnTo>
                  <a:lnTo>
                    <a:pt x="1927911" y="2246643"/>
                  </a:lnTo>
                  <a:lnTo>
                    <a:pt x="1890067" y="2271596"/>
                  </a:lnTo>
                  <a:lnTo>
                    <a:pt x="1851329" y="2295138"/>
                  </a:lnTo>
                  <a:lnTo>
                    <a:pt x="1811753" y="2317237"/>
                  </a:lnTo>
                  <a:lnTo>
                    <a:pt x="1771391" y="2337866"/>
                  </a:lnTo>
                  <a:lnTo>
                    <a:pt x="1730296" y="2356997"/>
                  </a:lnTo>
                  <a:lnTo>
                    <a:pt x="1688524" y="2374599"/>
                  </a:lnTo>
                  <a:lnTo>
                    <a:pt x="1646131" y="2390653"/>
                  </a:lnTo>
                  <a:lnTo>
                    <a:pt x="1603180" y="2405135"/>
                  </a:lnTo>
                  <a:lnTo>
                    <a:pt x="1559723" y="2418029"/>
                  </a:lnTo>
                  <a:lnTo>
                    <a:pt x="1515819" y="2429312"/>
                  </a:lnTo>
                  <a:lnTo>
                    <a:pt x="1471535" y="2438970"/>
                  </a:lnTo>
                  <a:lnTo>
                    <a:pt x="1426922" y="2446995"/>
                  </a:lnTo>
                  <a:lnTo>
                    <a:pt x="1382041" y="2453370"/>
                  </a:lnTo>
                  <a:lnTo>
                    <a:pt x="1336958" y="2458090"/>
                  </a:lnTo>
                  <a:lnTo>
                    <a:pt x="1291734" y="2461149"/>
                  </a:lnTo>
                  <a:lnTo>
                    <a:pt x="1246425" y="2462539"/>
                  </a:lnTo>
                  <a:lnTo>
                    <a:pt x="1231315" y="2462631"/>
                  </a:lnTo>
                  <a:close/>
                </a:path>
              </a:pathLst>
            </a:custGeom>
            <a:solidFill>
              <a:srgbClr val="003B64"/>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rgbClr val="000000"/>
                </a:solidFill>
                <a:latin typeface="Arial"/>
                <a:ea typeface="Arial"/>
                <a:cs typeface="Arial"/>
                <a:sym typeface="Arial"/>
              </a:endParaRPr>
            </a:p>
          </p:txBody>
        </p:sp>
      </p:grpSp>
      <p:sp>
        <p:nvSpPr>
          <p:cNvPr id="439" name="Google Shape;439;p46"/>
          <p:cNvSpPr txBox="1">
            <a:spLocks noGrp="1"/>
          </p:cNvSpPr>
          <p:nvPr>
            <p:ph type="title"/>
          </p:nvPr>
        </p:nvSpPr>
        <p:spPr>
          <a:xfrm>
            <a:off x="598106" y="2363031"/>
            <a:ext cx="2588700" cy="454800"/>
          </a:xfrm>
          <a:prstGeom prst="rect">
            <a:avLst/>
          </a:prstGeom>
          <a:noFill/>
          <a:ln>
            <a:noFill/>
          </a:ln>
        </p:spPr>
        <p:txBody>
          <a:bodyPr spcFirstLastPara="1" wrap="square" lIns="0" tIns="23500" rIns="0" bIns="0" anchor="t" anchorCtr="0">
            <a:spAutoFit/>
          </a:bodyPr>
          <a:lstStyle/>
          <a:p>
            <a:pPr marL="12700" marR="0" lvl="0" indent="0" algn="l" rtl="0">
              <a:lnSpc>
                <a:spcPct val="118918"/>
              </a:lnSpc>
              <a:spcBef>
                <a:spcPts val="0"/>
              </a:spcBef>
              <a:spcAft>
                <a:spcPts val="0"/>
              </a:spcAft>
              <a:buSzPts val="1800"/>
              <a:buNone/>
            </a:pPr>
            <a:r>
              <a:rPr lang="en-US" sz="2800" b="1">
                <a:solidFill>
                  <a:srgbClr val="262626"/>
                </a:solidFill>
              </a:rPr>
              <a:t>RDBMS</a:t>
            </a:r>
            <a:endParaRPr sz="2800" b="1"/>
          </a:p>
        </p:txBody>
      </p:sp>
      <p:sp>
        <p:nvSpPr>
          <p:cNvPr id="440" name="Google Shape;440;p46"/>
          <p:cNvSpPr/>
          <p:nvPr/>
        </p:nvSpPr>
        <p:spPr>
          <a:xfrm>
            <a:off x="8550655" y="4564207"/>
            <a:ext cx="594900" cy="580800"/>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rgbClr val="000000"/>
              </a:solidFill>
              <a:latin typeface="Arial"/>
              <a:ea typeface="Arial"/>
              <a:cs typeface="Arial"/>
              <a:sym typeface="Arial"/>
            </a:endParaRPr>
          </a:p>
        </p:txBody>
      </p:sp>
      <p:sp>
        <p:nvSpPr>
          <p:cNvPr id="441" name="Google Shape;441;p46"/>
          <p:cNvSpPr txBox="1">
            <a:spLocks noGrp="1"/>
          </p:cNvSpPr>
          <p:nvPr>
            <p:ph type="sldNum" idx="12"/>
          </p:nvPr>
        </p:nvSpPr>
        <p:spPr>
          <a:xfrm>
            <a:off x="6554339" y="4768735"/>
            <a:ext cx="2133900" cy="273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20</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46"/>
        <p:cNvGrpSpPr/>
        <p:nvPr/>
      </p:nvGrpSpPr>
      <p:grpSpPr>
        <a:xfrm>
          <a:off x="0" y="0"/>
          <a:ext cx="0" cy="0"/>
          <a:chOff x="0" y="0"/>
          <a:chExt cx="0" cy="0"/>
        </a:xfrm>
      </p:grpSpPr>
      <p:sp>
        <p:nvSpPr>
          <p:cNvPr id="447" name="Google Shape;447;p47"/>
          <p:cNvSpPr txBox="1">
            <a:spLocks noGrp="1"/>
          </p:cNvSpPr>
          <p:nvPr>
            <p:ph type="title"/>
          </p:nvPr>
        </p:nvSpPr>
        <p:spPr>
          <a:xfrm>
            <a:off x="457280" y="206042"/>
            <a:ext cx="8231100" cy="8574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endParaRPr/>
          </a:p>
        </p:txBody>
      </p:sp>
      <p:sp>
        <p:nvSpPr>
          <p:cNvPr id="448" name="Google Shape;448;p47"/>
          <p:cNvSpPr txBox="1">
            <a:spLocks noGrp="1"/>
          </p:cNvSpPr>
          <p:nvPr>
            <p:ph type="body" idx="1"/>
          </p:nvPr>
        </p:nvSpPr>
        <p:spPr>
          <a:xfrm>
            <a:off x="457280" y="1200521"/>
            <a:ext cx="8231100" cy="3395400"/>
          </a:xfrm>
          <a:prstGeom prst="rect">
            <a:avLst/>
          </a:prstGeom>
        </p:spPr>
        <p:txBody>
          <a:bodyPr spcFirstLastPara="1" wrap="square" lIns="91425" tIns="45700" rIns="91425" bIns="45700" anchor="t" anchorCtr="0">
            <a:normAutofit/>
          </a:bodyPr>
          <a:lstStyle/>
          <a:p>
            <a:pPr marL="0" lvl="0" indent="0" algn="l" rtl="0">
              <a:spcBef>
                <a:spcPts val="360"/>
              </a:spcBef>
              <a:spcAft>
                <a:spcPts val="0"/>
              </a:spcAft>
              <a:buNone/>
            </a:pPr>
            <a:endParaRPr/>
          </a:p>
        </p:txBody>
      </p:sp>
      <p:sp>
        <p:nvSpPr>
          <p:cNvPr id="449" name="Google Shape;449;p47"/>
          <p:cNvSpPr txBox="1">
            <a:spLocks noGrp="1"/>
          </p:cNvSpPr>
          <p:nvPr>
            <p:ph type="sldNum" idx="12"/>
          </p:nvPr>
        </p:nvSpPr>
        <p:spPr>
          <a:xfrm>
            <a:off x="6554339" y="4768735"/>
            <a:ext cx="2133900" cy="273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21</a:t>
            </a:fld>
            <a:endParaRPr/>
          </a:p>
        </p:txBody>
      </p:sp>
      <p:pic>
        <p:nvPicPr>
          <p:cNvPr id="450" name="Google Shape;450;p47"/>
          <p:cNvPicPr preferRelativeResize="0"/>
          <p:nvPr/>
        </p:nvPicPr>
        <p:blipFill rotWithShape="1">
          <a:blip r:embed="rId3">
            <a:alphaModFix/>
          </a:blip>
          <a:srcRect l="8622" t="20396" r="7660" b="20396"/>
          <a:stretch/>
        </p:blipFill>
        <p:spPr>
          <a:xfrm>
            <a:off x="0" y="1411250"/>
            <a:ext cx="9104173" cy="2831762"/>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54"/>
        <p:cNvGrpSpPr/>
        <p:nvPr/>
      </p:nvGrpSpPr>
      <p:grpSpPr>
        <a:xfrm>
          <a:off x="0" y="0"/>
          <a:ext cx="0" cy="0"/>
          <a:chOff x="0" y="0"/>
          <a:chExt cx="0" cy="0"/>
        </a:xfrm>
      </p:grpSpPr>
      <p:sp>
        <p:nvSpPr>
          <p:cNvPr id="455" name="Google Shape;455;p48"/>
          <p:cNvSpPr txBox="1">
            <a:spLocks noGrp="1"/>
          </p:cNvSpPr>
          <p:nvPr>
            <p:ph type="title"/>
          </p:nvPr>
        </p:nvSpPr>
        <p:spPr>
          <a:xfrm>
            <a:off x="1381488" y="896386"/>
            <a:ext cx="3879000" cy="4356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US"/>
              <a:t>Type of Source (cont)</a:t>
            </a:r>
            <a:endParaRPr/>
          </a:p>
        </p:txBody>
      </p:sp>
      <p:sp>
        <p:nvSpPr>
          <p:cNvPr id="456" name="Google Shape;456;p48"/>
          <p:cNvSpPr txBox="1">
            <a:spLocks noGrp="1"/>
          </p:cNvSpPr>
          <p:nvPr>
            <p:ph type="body" idx="1"/>
          </p:nvPr>
        </p:nvSpPr>
        <p:spPr>
          <a:xfrm>
            <a:off x="1381488" y="1616965"/>
            <a:ext cx="6810900" cy="3113100"/>
          </a:xfrm>
          <a:prstGeom prst="rect">
            <a:avLst/>
          </a:prstGeom>
        </p:spPr>
        <p:txBody>
          <a:bodyPr spcFirstLastPara="1" wrap="square" lIns="91425" tIns="45700" rIns="91425" bIns="45700" anchor="t" anchorCtr="0">
            <a:normAutofit/>
          </a:bodyPr>
          <a:lstStyle/>
          <a:p>
            <a:pPr marL="0" lvl="0" indent="0" algn="l" rtl="0">
              <a:spcBef>
                <a:spcPts val="600"/>
              </a:spcBef>
              <a:spcAft>
                <a:spcPts val="0"/>
              </a:spcAft>
              <a:buNone/>
            </a:pPr>
            <a:endParaRPr/>
          </a:p>
        </p:txBody>
      </p:sp>
      <p:sp>
        <p:nvSpPr>
          <p:cNvPr id="457" name="Google Shape;457;p48"/>
          <p:cNvSpPr txBox="1">
            <a:spLocks noGrp="1"/>
          </p:cNvSpPr>
          <p:nvPr>
            <p:ph type="sldNum" idx="12"/>
          </p:nvPr>
        </p:nvSpPr>
        <p:spPr>
          <a:xfrm>
            <a:off x="8544699" y="4751305"/>
            <a:ext cx="548700" cy="3936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t>22</a:t>
            </a:fld>
            <a:endParaRPr/>
          </a:p>
        </p:txBody>
      </p:sp>
      <p:pic>
        <p:nvPicPr>
          <p:cNvPr id="458" name="Google Shape;458;p48"/>
          <p:cNvPicPr preferRelativeResize="0"/>
          <p:nvPr/>
        </p:nvPicPr>
        <p:blipFill>
          <a:blip r:embed="rId3">
            <a:alphaModFix/>
          </a:blip>
          <a:stretch>
            <a:fillRect/>
          </a:stretch>
        </p:blipFill>
        <p:spPr>
          <a:xfrm>
            <a:off x="0" y="0"/>
            <a:ext cx="9145580" cy="5144388"/>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62"/>
        <p:cNvGrpSpPr/>
        <p:nvPr/>
      </p:nvGrpSpPr>
      <p:grpSpPr>
        <a:xfrm>
          <a:off x="0" y="0"/>
          <a:ext cx="0" cy="0"/>
          <a:chOff x="0" y="0"/>
          <a:chExt cx="0" cy="0"/>
        </a:xfrm>
      </p:grpSpPr>
      <p:pic>
        <p:nvPicPr>
          <p:cNvPr id="463" name="Google Shape;463;p49" descr="C:\Users\SINAR X\Downloads\ilovepdf_pages-to-jpg\Template PPT_page-0008.jpg"/>
          <p:cNvPicPr preferRelativeResize="0"/>
          <p:nvPr/>
        </p:nvPicPr>
        <p:blipFill rotWithShape="1">
          <a:blip r:embed="rId3">
            <a:alphaModFix/>
          </a:blip>
          <a:srcRect/>
          <a:stretch/>
        </p:blipFill>
        <p:spPr>
          <a:xfrm>
            <a:off x="0" y="0"/>
            <a:ext cx="9144000" cy="5145087"/>
          </a:xfrm>
          <a:prstGeom prst="rect">
            <a:avLst/>
          </a:prstGeom>
          <a:noFill/>
          <a:ln>
            <a:noFill/>
          </a:ln>
        </p:spPr>
      </p:pic>
      <p:sp>
        <p:nvSpPr>
          <p:cNvPr id="464" name="Google Shape;464;p49"/>
          <p:cNvSpPr txBox="1">
            <a:spLocks noGrp="1"/>
          </p:cNvSpPr>
          <p:nvPr>
            <p:ph type="title"/>
          </p:nvPr>
        </p:nvSpPr>
        <p:spPr>
          <a:xfrm>
            <a:off x="508088" y="463704"/>
            <a:ext cx="6245400" cy="531300"/>
          </a:xfrm>
          <a:prstGeom prst="rect">
            <a:avLst/>
          </a:prstGeom>
          <a:noFill/>
          <a:ln>
            <a:noFill/>
          </a:ln>
        </p:spPr>
        <p:txBody>
          <a:bodyPr spcFirstLastPara="1" wrap="square" lIns="0" tIns="7950" rIns="0" bIns="0" anchor="t" anchorCtr="0">
            <a:spAutoFit/>
          </a:bodyPr>
          <a:lstStyle/>
          <a:p>
            <a:pPr marL="12700" lvl="0" indent="0" algn="l" rtl="0">
              <a:lnSpc>
                <a:spcPct val="100000"/>
              </a:lnSpc>
              <a:spcBef>
                <a:spcPts val="0"/>
              </a:spcBef>
              <a:spcAft>
                <a:spcPts val="0"/>
              </a:spcAft>
              <a:buSzPts val="1800"/>
              <a:buNone/>
            </a:pPr>
            <a:r>
              <a:rPr lang="en-US" sz="3400">
                <a:solidFill>
                  <a:srgbClr val="262626"/>
                </a:solidFill>
                <a:latin typeface="Georgia"/>
                <a:ea typeface="Georgia"/>
                <a:cs typeface="Georgia"/>
                <a:sym typeface="Georgia"/>
              </a:rPr>
              <a:t>Kafka Architecture</a:t>
            </a:r>
            <a:endParaRPr sz="3400">
              <a:latin typeface="Georgia"/>
              <a:ea typeface="Georgia"/>
              <a:cs typeface="Georgia"/>
              <a:sym typeface="Georgia"/>
            </a:endParaRPr>
          </a:p>
        </p:txBody>
      </p:sp>
      <p:sp>
        <p:nvSpPr>
          <p:cNvPr id="465" name="Google Shape;465;p49"/>
          <p:cNvSpPr txBox="1">
            <a:spLocks noGrp="1"/>
          </p:cNvSpPr>
          <p:nvPr>
            <p:ph type="sldNum" idx="12"/>
          </p:nvPr>
        </p:nvSpPr>
        <p:spPr>
          <a:xfrm>
            <a:off x="6554339" y="4768735"/>
            <a:ext cx="2133900" cy="273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23</a:t>
            </a:fld>
            <a:endParaRPr/>
          </a:p>
        </p:txBody>
      </p:sp>
      <p:pic>
        <p:nvPicPr>
          <p:cNvPr id="466" name="Google Shape;466;p49"/>
          <p:cNvPicPr preferRelativeResize="0"/>
          <p:nvPr/>
        </p:nvPicPr>
        <p:blipFill>
          <a:blip r:embed="rId4">
            <a:alphaModFix/>
          </a:blip>
          <a:stretch>
            <a:fillRect/>
          </a:stretch>
        </p:blipFill>
        <p:spPr>
          <a:xfrm>
            <a:off x="1796675" y="1616475"/>
            <a:ext cx="5452450" cy="32714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Shape 470"/>
        <p:cNvGrpSpPr/>
        <p:nvPr/>
      </p:nvGrpSpPr>
      <p:grpSpPr>
        <a:xfrm>
          <a:off x="0" y="0"/>
          <a:ext cx="0" cy="0"/>
          <a:chOff x="0" y="0"/>
          <a:chExt cx="0" cy="0"/>
        </a:xfrm>
      </p:grpSpPr>
      <p:sp>
        <p:nvSpPr>
          <p:cNvPr id="471" name="Google Shape;471;p50"/>
          <p:cNvSpPr/>
          <p:nvPr/>
        </p:nvSpPr>
        <p:spPr>
          <a:xfrm>
            <a:off x="-304800" y="0"/>
            <a:ext cx="3961765" cy="5143500"/>
          </a:xfrm>
          <a:custGeom>
            <a:avLst/>
            <a:gdLst/>
            <a:ahLst/>
            <a:cxnLst/>
            <a:rect l="l" t="t" r="r" b="b"/>
            <a:pathLst>
              <a:path w="7923530" h="10287000" extrusionOk="0">
                <a:moveTo>
                  <a:pt x="5668530" y="10287000"/>
                </a:moveTo>
                <a:lnTo>
                  <a:pt x="0" y="10287000"/>
                </a:lnTo>
                <a:lnTo>
                  <a:pt x="0" y="0"/>
                </a:lnTo>
                <a:lnTo>
                  <a:pt x="5209055" y="0"/>
                </a:lnTo>
                <a:lnTo>
                  <a:pt x="5217529" y="6124"/>
                </a:lnTo>
                <a:lnTo>
                  <a:pt x="5260930" y="38040"/>
                </a:lnTo>
                <a:lnTo>
                  <a:pt x="5304069" y="70310"/>
                </a:lnTo>
                <a:lnTo>
                  <a:pt x="5346938" y="102927"/>
                </a:lnTo>
                <a:lnTo>
                  <a:pt x="5389536" y="135891"/>
                </a:lnTo>
                <a:lnTo>
                  <a:pt x="5431862" y="169203"/>
                </a:lnTo>
                <a:lnTo>
                  <a:pt x="5473915" y="202862"/>
                </a:lnTo>
                <a:lnTo>
                  <a:pt x="5515692" y="236869"/>
                </a:lnTo>
                <a:lnTo>
                  <a:pt x="5557200" y="271217"/>
                </a:lnTo>
                <a:lnTo>
                  <a:pt x="5598419" y="305898"/>
                </a:lnTo>
                <a:lnTo>
                  <a:pt x="5639350" y="340913"/>
                </a:lnTo>
                <a:lnTo>
                  <a:pt x="5679993" y="376261"/>
                </a:lnTo>
                <a:lnTo>
                  <a:pt x="5720349" y="411943"/>
                </a:lnTo>
                <a:lnTo>
                  <a:pt x="5760420" y="447959"/>
                </a:lnTo>
                <a:lnTo>
                  <a:pt x="5800185" y="484301"/>
                </a:lnTo>
                <a:lnTo>
                  <a:pt x="5839650" y="520962"/>
                </a:lnTo>
                <a:lnTo>
                  <a:pt x="5878813" y="557943"/>
                </a:lnTo>
                <a:lnTo>
                  <a:pt x="5917674" y="595244"/>
                </a:lnTo>
                <a:lnTo>
                  <a:pt x="5956230" y="632863"/>
                </a:lnTo>
                <a:lnTo>
                  <a:pt x="5994480" y="670802"/>
                </a:lnTo>
                <a:lnTo>
                  <a:pt x="6032417" y="709052"/>
                </a:lnTo>
                <a:lnTo>
                  <a:pt x="6070035" y="747607"/>
                </a:lnTo>
                <a:lnTo>
                  <a:pt x="6107333" y="786465"/>
                </a:lnTo>
                <a:lnTo>
                  <a:pt x="6144313" y="825627"/>
                </a:lnTo>
                <a:lnTo>
                  <a:pt x="6180976" y="865093"/>
                </a:lnTo>
                <a:lnTo>
                  <a:pt x="6217321" y="904863"/>
                </a:lnTo>
                <a:lnTo>
                  <a:pt x="6253331" y="944928"/>
                </a:lnTo>
                <a:lnTo>
                  <a:pt x="6289011" y="985281"/>
                </a:lnTo>
                <a:lnTo>
                  <a:pt x="6324360" y="1025922"/>
                </a:lnTo>
                <a:lnTo>
                  <a:pt x="6359378" y="1066851"/>
                </a:lnTo>
                <a:lnTo>
                  <a:pt x="6394063" y="1108069"/>
                </a:lnTo>
                <a:lnTo>
                  <a:pt x="6428416" y="1149575"/>
                </a:lnTo>
                <a:lnTo>
                  <a:pt x="6462417" y="1191359"/>
                </a:lnTo>
                <a:lnTo>
                  <a:pt x="6496075" y="1233414"/>
                </a:lnTo>
                <a:lnTo>
                  <a:pt x="6529387" y="1275741"/>
                </a:lnTo>
                <a:lnTo>
                  <a:pt x="6562353" y="1318338"/>
                </a:lnTo>
                <a:lnTo>
                  <a:pt x="6594970" y="1361206"/>
                </a:lnTo>
                <a:lnTo>
                  <a:pt x="6627237" y="1404344"/>
                </a:lnTo>
                <a:lnTo>
                  <a:pt x="6659149" y="1447746"/>
                </a:lnTo>
                <a:lnTo>
                  <a:pt x="6690702" y="1491404"/>
                </a:lnTo>
                <a:lnTo>
                  <a:pt x="6721894" y="1535317"/>
                </a:lnTo>
                <a:lnTo>
                  <a:pt x="6752726" y="1579483"/>
                </a:lnTo>
                <a:lnTo>
                  <a:pt x="6783199" y="1623898"/>
                </a:lnTo>
                <a:lnTo>
                  <a:pt x="6813311" y="1668562"/>
                </a:lnTo>
                <a:lnTo>
                  <a:pt x="6843059" y="1713480"/>
                </a:lnTo>
                <a:lnTo>
                  <a:pt x="6872437" y="1758635"/>
                </a:lnTo>
                <a:lnTo>
                  <a:pt x="6901443" y="1804025"/>
                </a:lnTo>
                <a:lnTo>
                  <a:pt x="6930076" y="1849650"/>
                </a:lnTo>
                <a:lnTo>
                  <a:pt x="6958334" y="1895509"/>
                </a:lnTo>
                <a:lnTo>
                  <a:pt x="6986217" y="1941602"/>
                </a:lnTo>
                <a:lnTo>
                  <a:pt x="7013721" y="1987930"/>
                </a:lnTo>
                <a:lnTo>
                  <a:pt x="7040846" y="2034470"/>
                </a:lnTo>
                <a:lnTo>
                  <a:pt x="7067589" y="2081226"/>
                </a:lnTo>
                <a:lnTo>
                  <a:pt x="7093948" y="2128200"/>
                </a:lnTo>
                <a:lnTo>
                  <a:pt x="7119921" y="2175392"/>
                </a:lnTo>
                <a:lnTo>
                  <a:pt x="7145505" y="2222807"/>
                </a:lnTo>
                <a:lnTo>
                  <a:pt x="7170710" y="2270420"/>
                </a:lnTo>
                <a:lnTo>
                  <a:pt x="7195520" y="2318234"/>
                </a:lnTo>
                <a:lnTo>
                  <a:pt x="7219935" y="2366247"/>
                </a:lnTo>
                <a:lnTo>
                  <a:pt x="7243955" y="2414457"/>
                </a:lnTo>
                <a:lnTo>
                  <a:pt x="7267579" y="2462864"/>
                </a:lnTo>
                <a:lnTo>
                  <a:pt x="7290809" y="2511465"/>
                </a:lnTo>
                <a:lnTo>
                  <a:pt x="7313650" y="2560264"/>
                </a:lnTo>
                <a:lnTo>
                  <a:pt x="7336085" y="2609239"/>
                </a:lnTo>
                <a:lnTo>
                  <a:pt x="7358114" y="2658391"/>
                </a:lnTo>
                <a:lnTo>
                  <a:pt x="7379740" y="2707722"/>
                </a:lnTo>
                <a:lnTo>
                  <a:pt x="7400963" y="2757230"/>
                </a:lnTo>
                <a:lnTo>
                  <a:pt x="7421785" y="2806918"/>
                </a:lnTo>
                <a:lnTo>
                  <a:pt x="7442192" y="2856775"/>
                </a:lnTo>
                <a:lnTo>
                  <a:pt x="7462192" y="2906791"/>
                </a:lnTo>
                <a:lnTo>
                  <a:pt x="7481785" y="2956966"/>
                </a:lnTo>
                <a:lnTo>
                  <a:pt x="7500967" y="3007301"/>
                </a:lnTo>
                <a:lnTo>
                  <a:pt x="7519736" y="3057797"/>
                </a:lnTo>
                <a:lnTo>
                  <a:pt x="7538091" y="3108455"/>
                </a:lnTo>
                <a:lnTo>
                  <a:pt x="7556029" y="3159251"/>
                </a:lnTo>
                <a:lnTo>
                  <a:pt x="7573550" y="3210187"/>
                </a:lnTo>
                <a:lnTo>
                  <a:pt x="7590654" y="3261262"/>
                </a:lnTo>
                <a:lnTo>
                  <a:pt x="7607341" y="3312475"/>
                </a:lnTo>
                <a:lnTo>
                  <a:pt x="7623611" y="3363826"/>
                </a:lnTo>
                <a:lnTo>
                  <a:pt x="7639464" y="3415313"/>
                </a:lnTo>
                <a:lnTo>
                  <a:pt x="7654895" y="3466928"/>
                </a:lnTo>
                <a:lnTo>
                  <a:pt x="7669901" y="3518661"/>
                </a:lnTo>
                <a:lnTo>
                  <a:pt x="7684481" y="3570513"/>
                </a:lnTo>
                <a:lnTo>
                  <a:pt x="7698635" y="3622483"/>
                </a:lnTo>
                <a:lnTo>
                  <a:pt x="7712364" y="3674572"/>
                </a:lnTo>
                <a:lnTo>
                  <a:pt x="7725666" y="3726779"/>
                </a:lnTo>
                <a:lnTo>
                  <a:pt x="7738541" y="3779094"/>
                </a:lnTo>
                <a:lnTo>
                  <a:pt x="7750985" y="3831505"/>
                </a:lnTo>
                <a:lnTo>
                  <a:pt x="7763000" y="3884011"/>
                </a:lnTo>
                <a:lnTo>
                  <a:pt x="7774584" y="3936611"/>
                </a:lnTo>
                <a:lnTo>
                  <a:pt x="7785738" y="3989304"/>
                </a:lnTo>
                <a:lnTo>
                  <a:pt x="7796461" y="4042091"/>
                </a:lnTo>
                <a:lnTo>
                  <a:pt x="7806755" y="4094974"/>
                </a:lnTo>
                <a:lnTo>
                  <a:pt x="7816616" y="4147932"/>
                </a:lnTo>
                <a:lnTo>
                  <a:pt x="7826045" y="4200965"/>
                </a:lnTo>
                <a:lnTo>
                  <a:pt x="7835039" y="4254072"/>
                </a:lnTo>
                <a:lnTo>
                  <a:pt x="7843597" y="4307254"/>
                </a:lnTo>
                <a:lnTo>
                  <a:pt x="7851717" y="4360511"/>
                </a:lnTo>
                <a:lnTo>
                  <a:pt x="7859401" y="4413842"/>
                </a:lnTo>
                <a:lnTo>
                  <a:pt x="7866650" y="4467223"/>
                </a:lnTo>
                <a:lnTo>
                  <a:pt x="7873462" y="4520655"/>
                </a:lnTo>
                <a:lnTo>
                  <a:pt x="7879838" y="4574140"/>
                </a:lnTo>
                <a:lnTo>
                  <a:pt x="7885776" y="4627680"/>
                </a:lnTo>
                <a:lnTo>
                  <a:pt x="7891276" y="4681274"/>
                </a:lnTo>
                <a:lnTo>
                  <a:pt x="7896337" y="4734904"/>
                </a:lnTo>
                <a:lnTo>
                  <a:pt x="7900959" y="4788570"/>
                </a:lnTo>
                <a:lnTo>
                  <a:pt x="7905143" y="4842272"/>
                </a:lnTo>
                <a:lnTo>
                  <a:pt x="7908887" y="4896006"/>
                </a:lnTo>
                <a:lnTo>
                  <a:pt x="7912192" y="4949772"/>
                </a:lnTo>
                <a:lnTo>
                  <a:pt x="7915059" y="5003565"/>
                </a:lnTo>
                <a:lnTo>
                  <a:pt x="7917484" y="5057390"/>
                </a:lnTo>
                <a:lnTo>
                  <a:pt x="7919467" y="5111224"/>
                </a:lnTo>
                <a:lnTo>
                  <a:pt x="7921008" y="5165067"/>
                </a:lnTo>
                <a:lnTo>
                  <a:pt x="7922107" y="5218918"/>
                </a:lnTo>
                <a:lnTo>
                  <a:pt x="7922767" y="5272778"/>
                </a:lnTo>
                <a:lnTo>
                  <a:pt x="7922986" y="5326647"/>
                </a:lnTo>
                <a:lnTo>
                  <a:pt x="7922767" y="5380516"/>
                </a:lnTo>
                <a:lnTo>
                  <a:pt x="7922107" y="5434376"/>
                </a:lnTo>
                <a:lnTo>
                  <a:pt x="7921008" y="5488227"/>
                </a:lnTo>
                <a:lnTo>
                  <a:pt x="7919467" y="5542069"/>
                </a:lnTo>
                <a:lnTo>
                  <a:pt x="7917484" y="5595903"/>
                </a:lnTo>
                <a:lnTo>
                  <a:pt x="7915059" y="5649728"/>
                </a:lnTo>
                <a:lnTo>
                  <a:pt x="7912192" y="5703522"/>
                </a:lnTo>
                <a:lnTo>
                  <a:pt x="7908887" y="5757287"/>
                </a:lnTo>
                <a:lnTo>
                  <a:pt x="7905143" y="5811022"/>
                </a:lnTo>
                <a:lnTo>
                  <a:pt x="7900959" y="5864723"/>
                </a:lnTo>
                <a:lnTo>
                  <a:pt x="7896337" y="5918390"/>
                </a:lnTo>
                <a:lnTo>
                  <a:pt x="7891276" y="5972019"/>
                </a:lnTo>
                <a:lnTo>
                  <a:pt x="7885776" y="6025614"/>
                </a:lnTo>
                <a:lnTo>
                  <a:pt x="7879838" y="6079153"/>
                </a:lnTo>
                <a:lnTo>
                  <a:pt x="7873462" y="6132638"/>
                </a:lnTo>
                <a:lnTo>
                  <a:pt x="7866650" y="6186070"/>
                </a:lnTo>
                <a:lnTo>
                  <a:pt x="7859401" y="6239451"/>
                </a:lnTo>
                <a:lnTo>
                  <a:pt x="7851717" y="6292783"/>
                </a:lnTo>
                <a:lnTo>
                  <a:pt x="7843597" y="6346039"/>
                </a:lnTo>
                <a:lnTo>
                  <a:pt x="7835039" y="6399221"/>
                </a:lnTo>
                <a:lnTo>
                  <a:pt x="7826045" y="6452328"/>
                </a:lnTo>
                <a:lnTo>
                  <a:pt x="7816616" y="6505361"/>
                </a:lnTo>
                <a:lnTo>
                  <a:pt x="7806755" y="6558319"/>
                </a:lnTo>
                <a:lnTo>
                  <a:pt x="7796461" y="6611202"/>
                </a:lnTo>
                <a:lnTo>
                  <a:pt x="7785738" y="6663989"/>
                </a:lnTo>
                <a:lnTo>
                  <a:pt x="7774584" y="6716683"/>
                </a:lnTo>
                <a:lnTo>
                  <a:pt x="7763000" y="6769283"/>
                </a:lnTo>
                <a:lnTo>
                  <a:pt x="7750985" y="6821789"/>
                </a:lnTo>
                <a:lnTo>
                  <a:pt x="7738541" y="6874199"/>
                </a:lnTo>
                <a:lnTo>
                  <a:pt x="7725666" y="6926514"/>
                </a:lnTo>
                <a:lnTo>
                  <a:pt x="7712364" y="6978722"/>
                </a:lnTo>
                <a:lnTo>
                  <a:pt x="7698635" y="7030810"/>
                </a:lnTo>
                <a:lnTo>
                  <a:pt x="7684481" y="7082781"/>
                </a:lnTo>
                <a:lnTo>
                  <a:pt x="7669901" y="7134633"/>
                </a:lnTo>
                <a:lnTo>
                  <a:pt x="7654895" y="7186366"/>
                </a:lnTo>
                <a:lnTo>
                  <a:pt x="7639464" y="7237981"/>
                </a:lnTo>
                <a:lnTo>
                  <a:pt x="7623611" y="7289468"/>
                </a:lnTo>
                <a:lnTo>
                  <a:pt x="7607341" y="7340819"/>
                </a:lnTo>
                <a:lnTo>
                  <a:pt x="7590654" y="7392032"/>
                </a:lnTo>
                <a:lnTo>
                  <a:pt x="7573550" y="7443106"/>
                </a:lnTo>
                <a:lnTo>
                  <a:pt x="7556029" y="7494042"/>
                </a:lnTo>
                <a:lnTo>
                  <a:pt x="7538091" y="7544838"/>
                </a:lnTo>
                <a:lnTo>
                  <a:pt x="7519738" y="7595496"/>
                </a:lnTo>
                <a:lnTo>
                  <a:pt x="7500973" y="7645992"/>
                </a:lnTo>
                <a:lnTo>
                  <a:pt x="7481795" y="7696328"/>
                </a:lnTo>
                <a:lnTo>
                  <a:pt x="7462204" y="7746503"/>
                </a:lnTo>
                <a:lnTo>
                  <a:pt x="7442201" y="7796518"/>
                </a:lnTo>
                <a:lnTo>
                  <a:pt x="7421785" y="7846375"/>
                </a:lnTo>
                <a:lnTo>
                  <a:pt x="7400963" y="7896063"/>
                </a:lnTo>
                <a:lnTo>
                  <a:pt x="7379740" y="7945572"/>
                </a:lnTo>
                <a:lnTo>
                  <a:pt x="7358114" y="7994902"/>
                </a:lnTo>
                <a:lnTo>
                  <a:pt x="7336085" y="8044054"/>
                </a:lnTo>
                <a:lnTo>
                  <a:pt x="7313650" y="8093030"/>
                </a:lnTo>
                <a:lnTo>
                  <a:pt x="7290809" y="8141829"/>
                </a:lnTo>
                <a:lnTo>
                  <a:pt x="7267579" y="8190430"/>
                </a:lnTo>
                <a:lnTo>
                  <a:pt x="7243955" y="8238836"/>
                </a:lnTo>
                <a:lnTo>
                  <a:pt x="7219935" y="8287047"/>
                </a:lnTo>
                <a:lnTo>
                  <a:pt x="7195520" y="8335060"/>
                </a:lnTo>
                <a:lnTo>
                  <a:pt x="7170710" y="8382874"/>
                </a:lnTo>
                <a:lnTo>
                  <a:pt x="7145505" y="8430487"/>
                </a:lnTo>
                <a:lnTo>
                  <a:pt x="7119921" y="8477892"/>
                </a:lnTo>
                <a:lnTo>
                  <a:pt x="7093948" y="8525082"/>
                </a:lnTo>
                <a:lnTo>
                  <a:pt x="7067589" y="8572057"/>
                </a:lnTo>
                <a:lnTo>
                  <a:pt x="7040846" y="8618817"/>
                </a:lnTo>
                <a:lnTo>
                  <a:pt x="7013721" y="8665362"/>
                </a:lnTo>
                <a:lnTo>
                  <a:pt x="6986217" y="8711692"/>
                </a:lnTo>
                <a:lnTo>
                  <a:pt x="6958334" y="8757784"/>
                </a:lnTo>
                <a:lnTo>
                  <a:pt x="6930076" y="8803644"/>
                </a:lnTo>
                <a:lnTo>
                  <a:pt x="6901443" y="8849269"/>
                </a:lnTo>
                <a:lnTo>
                  <a:pt x="6872437" y="8894659"/>
                </a:lnTo>
                <a:lnTo>
                  <a:pt x="6843059" y="8939814"/>
                </a:lnTo>
                <a:lnTo>
                  <a:pt x="6813311" y="8984732"/>
                </a:lnTo>
                <a:lnTo>
                  <a:pt x="6783199" y="9029395"/>
                </a:lnTo>
                <a:lnTo>
                  <a:pt x="6752726" y="9073811"/>
                </a:lnTo>
                <a:lnTo>
                  <a:pt x="6721894" y="9117976"/>
                </a:lnTo>
                <a:lnTo>
                  <a:pt x="6690702" y="9161889"/>
                </a:lnTo>
                <a:lnTo>
                  <a:pt x="6659149" y="9205548"/>
                </a:lnTo>
                <a:lnTo>
                  <a:pt x="6627237" y="9248949"/>
                </a:lnTo>
                <a:lnTo>
                  <a:pt x="6594970" y="9292087"/>
                </a:lnTo>
                <a:lnTo>
                  <a:pt x="6562353" y="9334956"/>
                </a:lnTo>
                <a:lnTo>
                  <a:pt x="6529387" y="9377555"/>
                </a:lnTo>
                <a:lnTo>
                  <a:pt x="6496075" y="9419881"/>
                </a:lnTo>
                <a:lnTo>
                  <a:pt x="6462417" y="9461934"/>
                </a:lnTo>
                <a:lnTo>
                  <a:pt x="6428416" y="9503711"/>
                </a:lnTo>
                <a:lnTo>
                  <a:pt x="6394063" y="9545219"/>
                </a:lnTo>
                <a:lnTo>
                  <a:pt x="6359378" y="9586438"/>
                </a:lnTo>
                <a:lnTo>
                  <a:pt x="6324360" y="9627369"/>
                </a:lnTo>
                <a:lnTo>
                  <a:pt x="6289011" y="9668012"/>
                </a:lnTo>
                <a:lnTo>
                  <a:pt x="6253331" y="9708368"/>
                </a:lnTo>
                <a:lnTo>
                  <a:pt x="6217321" y="9748438"/>
                </a:lnTo>
                <a:lnTo>
                  <a:pt x="6180976" y="9788203"/>
                </a:lnTo>
                <a:lnTo>
                  <a:pt x="6144313" y="9827668"/>
                </a:lnTo>
                <a:lnTo>
                  <a:pt x="6107333" y="9866832"/>
                </a:lnTo>
                <a:lnTo>
                  <a:pt x="6070035" y="9905692"/>
                </a:lnTo>
                <a:lnTo>
                  <a:pt x="6032417" y="9944249"/>
                </a:lnTo>
                <a:lnTo>
                  <a:pt x="5994480" y="9982499"/>
                </a:lnTo>
                <a:lnTo>
                  <a:pt x="5956230" y="10020436"/>
                </a:lnTo>
                <a:lnTo>
                  <a:pt x="5917674" y="10058054"/>
                </a:lnTo>
                <a:lnTo>
                  <a:pt x="5878813" y="10095352"/>
                </a:lnTo>
                <a:lnTo>
                  <a:pt x="5839650" y="10132332"/>
                </a:lnTo>
                <a:lnTo>
                  <a:pt x="5800185" y="10168994"/>
                </a:lnTo>
                <a:lnTo>
                  <a:pt x="5760420" y="10205340"/>
                </a:lnTo>
                <a:lnTo>
                  <a:pt x="5720349" y="10241350"/>
                </a:lnTo>
                <a:lnTo>
                  <a:pt x="5679993" y="10277030"/>
                </a:lnTo>
                <a:lnTo>
                  <a:pt x="5668530" y="10287000"/>
                </a:lnTo>
                <a:close/>
              </a:path>
            </a:pathLst>
          </a:custGeom>
          <a:solidFill>
            <a:srgbClr val="F08B33"/>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rgbClr val="000000"/>
              </a:solidFill>
              <a:latin typeface="Arial"/>
              <a:ea typeface="Arial"/>
              <a:cs typeface="Arial"/>
              <a:sym typeface="Arial"/>
            </a:endParaRPr>
          </a:p>
        </p:txBody>
      </p:sp>
      <p:sp>
        <p:nvSpPr>
          <p:cNvPr id="472" name="Google Shape;472;p50"/>
          <p:cNvSpPr txBox="1"/>
          <p:nvPr/>
        </p:nvSpPr>
        <p:spPr>
          <a:xfrm>
            <a:off x="279108" y="1999015"/>
            <a:ext cx="2971800" cy="375600"/>
          </a:xfrm>
          <a:prstGeom prst="rect">
            <a:avLst/>
          </a:prstGeom>
          <a:noFill/>
          <a:ln>
            <a:noFill/>
          </a:ln>
        </p:spPr>
        <p:txBody>
          <a:bodyPr spcFirstLastPara="1" wrap="square" lIns="0" tIns="6025" rIns="0" bIns="0" anchor="t" anchorCtr="0">
            <a:spAutoFit/>
          </a:bodyPr>
          <a:lstStyle/>
          <a:p>
            <a:pPr marL="12700" marR="0" lvl="0" indent="0" algn="l" rtl="0">
              <a:lnSpc>
                <a:spcPct val="100499"/>
              </a:lnSpc>
              <a:spcBef>
                <a:spcPts val="0"/>
              </a:spcBef>
              <a:spcAft>
                <a:spcPts val="0"/>
              </a:spcAft>
              <a:buClr>
                <a:srgbClr val="000000"/>
              </a:buClr>
              <a:buSzPts val="2400"/>
              <a:buFont typeface="Arial"/>
              <a:buNone/>
            </a:pPr>
            <a:r>
              <a:rPr lang="en-US" sz="2400" b="1">
                <a:solidFill>
                  <a:srgbClr val="FFFFFF"/>
                </a:solidFill>
                <a:latin typeface="Trebuchet MS"/>
                <a:ea typeface="Trebuchet MS"/>
                <a:cs typeface="Trebuchet MS"/>
                <a:sym typeface="Trebuchet MS"/>
              </a:rPr>
              <a:t>Type Of</a:t>
            </a:r>
            <a:endParaRPr sz="2400" b="0" i="0" u="none" strike="noStrike" cap="none">
              <a:solidFill>
                <a:srgbClr val="000000"/>
              </a:solidFill>
              <a:latin typeface="Trebuchet MS"/>
              <a:ea typeface="Trebuchet MS"/>
              <a:cs typeface="Trebuchet MS"/>
              <a:sym typeface="Trebuchet MS"/>
            </a:endParaRPr>
          </a:p>
        </p:txBody>
      </p:sp>
      <p:sp>
        <p:nvSpPr>
          <p:cNvPr id="473" name="Google Shape;473;p50"/>
          <p:cNvSpPr/>
          <p:nvPr/>
        </p:nvSpPr>
        <p:spPr>
          <a:xfrm>
            <a:off x="8550655" y="4564207"/>
            <a:ext cx="594900" cy="5808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rgbClr val="000000"/>
              </a:solidFill>
              <a:latin typeface="Arial"/>
              <a:ea typeface="Arial"/>
              <a:cs typeface="Arial"/>
              <a:sym typeface="Arial"/>
            </a:endParaRPr>
          </a:p>
        </p:txBody>
      </p:sp>
      <p:sp>
        <p:nvSpPr>
          <p:cNvPr id="474" name="Google Shape;474;p50"/>
          <p:cNvSpPr txBox="1">
            <a:spLocks noGrp="1"/>
          </p:cNvSpPr>
          <p:nvPr>
            <p:ph type="sldNum" idx="12"/>
          </p:nvPr>
        </p:nvSpPr>
        <p:spPr>
          <a:xfrm>
            <a:off x="6584814" y="4784920"/>
            <a:ext cx="2103300" cy="138600"/>
          </a:xfrm>
          <a:prstGeom prst="rect">
            <a:avLst/>
          </a:prstGeom>
        </p:spPr>
        <p:txBody>
          <a:bodyPr spcFirstLastPara="1" wrap="square" lIns="0" tIns="0" rIns="0" bIns="0" anchor="t" anchorCtr="0">
            <a:spAutoFit/>
          </a:bodyPr>
          <a:lstStyle/>
          <a:p>
            <a:pPr marL="0" lvl="0" indent="0" algn="r" rtl="0">
              <a:spcBef>
                <a:spcPts val="0"/>
              </a:spcBef>
              <a:spcAft>
                <a:spcPts val="0"/>
              </a:spcAft>
              <a:buNone/>
            </a:pPr>
            <a:fld id="{00000000-1234-1234-1234-123412341234}" type="slidenum">
              <a:rPr lang="en-US"/>
              <a:t>24</a:t>
            </a:fld>
            <a:endParaRPr/>
          </a:p>
        </p:txBody>
      </p:sp>
      <p:sp>
        <p:nvSpPr>
          <p:cNvPr id="475" name="Google Shape;475;p50"/>
          <p:cNvSpPr txBox="1"/>
          <p:nvPr/>
        </p:nvSpPr>
        <p:spPr>
          <a:xfrm>
            <a:off x="279108" y="2338440"/>
            <a:ext cx="2971800" cy="760200"/>
          </a:xfrm>
          <a:prstGeom prst="rect">
            <a:avLst/>
          </a:prstGeom>
          <a:noFill/>
          <a:ln>
            <a:noFill/>
          </a:ln>
        </p:spPr>
        <p:txBody>
          <a:bodyPr spcFirstLastPara="1" wrap="square" lIns="0" tIns="6025" rIns="0" bIns="0" anchor="t" anchorCtr="0">
            <a:spAutoFit/>
          </a:bodyPr>
          <a:lstStyle/>
          <a:p>
            <a:pPr marL="12700" marR="0" lvl="0" indent="0" algn="l" rtl="0">
              <a:lnSpc>
                <a:spcPct val="100499"/>
              </a:lnSpc>
              <a:spcBef>
                <a:spcPts val="0"/>
              </a:spcBef>
              <a:spcAft>
                <a:spcPts val="0"/>
              </a:spcAft>
              <a:buClr>
                <a:srgbClr val="000000"/>
              </a:buClr>
              <a:buSzPts val="2400"/>
              <a:buFont typeface="Arial"/>
              <a:buNone/>
            </a:pPr>
            <a:r>
              <a:rPr lang="en-US" sz="4900" b="1">
                <a:solidFill>
                  <a:srgbClr val="FFFFFF"/>
                </a:solidFill>
                <a:latin typeface="Trebuchet MS"/>
                <a:ea typeface="Trebuchet MS"/>
                <a:cs typeface="Trebuchet MS"/>
                <a:sym typeface="Trebuchet MS"/>
              </a:rPr>
              <a:t>Ingestions</a:t>
            </a:r>
            <a:endParaRPr sz="4900" b="0" i="0" u="none" strike="noStrike" cap="none">
              <a:solidFill>
                <a:srgbClr val="000000"/>
              </a:solidFill>
              <a:latin typeface="Trebuchet MS"/>
              <a:ea typeface="Trebuchet MS"/>
              <a:cs typeface="Trebuchet MS"/>
              <a:sym typeface="Trebuchet MS"/>
            </a:endParaRPr>
          </a:p>
        </p:txBody>
      </p:sp>
      <p:sp>
        <p:nvSpPr>
          <p:cNvPr id="476" name="Google Shape;476;p50"/>
          <p:cNvSpPr txBox="1"/>
          <p:nvPr/>
        </p:nvSpPr>
        <p:spPr>
          <a:xfrm>
            <a:off x="3591750" y="854475"/>
            <a:ext cx="5264400" cy="3112200"/>
          </a:xfrm>
          <a:prstGeom prst="rect">
            <a:avLst/>
          </a:prstGeom>
          <a:noFill/>
          <a:ln>
            <a:noFill/>
          </a:ln>
        </p:spPr>
        <p:txBody>
          <a:bodyPr spcFirstLastPara="1" wrap="square" lIns="91425" tIns="91425" rIns="91425" bIns="91425" anchor="t" anchorCtr="0">
            <a:noAutofit/>
          </a:bodyPr>
          <a:lstStyle/>
          <a:p>
            <a:pPr marL="457200" lvl="0" indent="-381000" algn="l" rtl="0">
              <a:spcBef>
                <a:spcPts val="600"/>
              </a:spcBef>
              <a:spcAft>
                <a:spcPts val="0"/>
              </a:spcAft>
              <a:buClr>
                <a:srgbClr val="F6921D"/>
              </a:buClr>
              <a:buSzPts val="2400"/>
              <a:buFont typeface="Quattrocento Sans"/>
              <a:buChar char="-"/>
            </a:pPr>
            <a:r>
              <a:rPr lang="en-US" sz="2400">
                <a:solidFill>
                  <a:schemeClr val="dk1"/>
                </a:solidFill>
                <a:latin typeface="Quattrocento Sans"/>
                <a:ea typeface="Quattrocento Sans"/>
                <a:cs typeface="Quattrocento Sans"/>
                <a:sym typeface="Quattrocento Sans"/>
              </a:rPr>
              <a:t>Batch load</a:t>
            </a:r>
            <a:endParaRPr sz="2400">
              <a:solidFill>
                <a:schemeClr val="dk1"/>
              </a:solidFill>
              <a:latin typeface="Quattrocento Sans"/>
              <a:ea typeface="Quattrocento Sans"/>
              <a:cs typeface="Quattrocento Sans"/>
              <a:sym typeface="Quattrocento Sans"/>
            </a:endParaRPr>
          </a:p>
          <a:p>
            <a:pPr marL="914400" lvl="1" indent="-355600" algn="l" rtl="0">
              <a:spcBef>
                <a:spcPts val="0"/>
              </a:spcBef>
              <a:spcAft>
                <a:spcPts val="0"/>
              </a:spcAft>
              <a:buClr>
                <a:srgbClr val="F6921D"/>
              </a:buClr>
              <a:buSzPts val="2000"/>
              <a:buFont typeface="Quattrocento Sans"/>
              <a:buChar char="-"/>
            </a:pPr>
            <a:r>
              <a:rPr lang="en-US" sz="2000">
                <a:solidFill>
                  <a:schemeClr val="dk1"/>
                </a:solidFill>
                <a:latin typeface="Quattrocento Sans"/>
                <a:ea typeface="Quattrocento Sans"/>
                <a:cs typeface="Quattrocento Sans"/>
                <a:sym typeface="Quattrocento Sans"/>
              </a:rPr>
              <a:t>Daily batch load </a:t>
            </a:r>
            <a:br>
              <a:rPr lang="en-US" sz="2000">
                <a:solidFill>
                  <a:schemeClr val="dk1"/>
                </a:solidFill>
                <a:latin typeface="Quattrocento Sans"/>
                <a:ea typeface="Quattrocento Sans"/>
                <a:cs typeface="Quattrocento Sans"/>
                <a:sym typeface="Quattrocento Sans"/>
              </a:rPr>
            </a:br>
            <a:r>
              <a:rPr lang="en-US" sz="2000">
                <a:solidFill>
                  <a:schemeClr val="dk1"/>
                </a:solidFill>
                <a:latin typeface="Quattrocento Sans"/>
                <a:ea typeface="Quattrocento Sans"/>
                <a:cs typeface="Quattrocento Sans"/>
                <a:sym typeface="Quattrocento Sans"/>
              </a:rPr>
              <a:t>(Airflow + Python/Spark/SQL)</a:t>
            </a:r>
            <a:endParaRPr sz="2000">
              <a:solidFill>
                <a:schemeClr val="dk1"/>
              </a:solidFill>
              <a:latin typeface="Quattrocento Sans"/>
              <a:ea typeface="Quattrocento Sans"/>
              <a:cs typeface="Quattrocento Sans"/>
              <a:sym typeface="Quattrocento Sans"/>
            </a:endParaRPr>
          </a:p>
          <a:p>
            <a:pPr marL="457200" lvl="0" indent="-381000" algn="l" rtl="0">
              <a:spcBef>
                <a:spcPts val="0"/>
              </a:spcBef>
              <a:spcAft>
                <a:spcPts val="0"/>
              </a:spcAft>
              <a:buClr>
                <a:srgbClr val="F6921D"/>
              </a:buClr>
              <a:buSzPts val="2400"/>
              <a:buFont typeface="Quattrocento Sans"/>
              <a:buChar char="-"/>
            </a:pPr>
            <a:r>
              <a:rPr lang="en-US" sz="2400">
                <a:solidFill>
                  <a:schemeClr val="dk1"/>
                </a:solidFill>
                <a:latin typeface="Quattrocento Sans"/>
                <a:ea typeface="Quattrocento Sans"/>
                <a:cs typeface="Quattrocento Sans"/>
                <a:sym typeface="Quattrocento Sans"/>
              </a:rPr>
              <a:t>Stream processing</a:t>
            </a:r>
            <a:endParaRPr sz="2400">
              <a:solidFill>
                <a:schemeClr val="dk1"/>
              </a:solidFill>
              <a:latin typeface="Quattrocento Sans"/>
              <a:ea typeface="Quattrocento Sans"/>
              <a:cs typeface="Quattrocento Sans"/>
              <a:sym typeface="Quattrocento Sans"/>
            </a:endParaRPr>
          </a:p>
          <a:p>
            <a:pPr marL="914400" lvl="1" indent="-355600" algn="l" rtl="0">
              <a:spcBef>
                <a:spcPts val="0"/>
              </a:spcBef>
              <a:spcAft>
                <a:spcPts val="0"/>
              </a:spcAft>
              <a:buClr>
                <a:srgbClr val="F6921D"/>
              </a:buClr>
              <a:buSzPts val="2000"/>
              <a:buFont typeface="Quattrocento Sans"/>
              <a:buChar char="-"/>
            </a:pPr>
            <a:r>
              <a:rPr lang="en-US" sz="2000">
                <a:solidFill>
                  <a:schemeClr val="dk1"/>
                </a:solidFill>
                <a:latin typeface="Quattrocento Sans"/>
                <a:ea typeface="Quattrocento Sans"/>
                <a:cs typeface="Quattrocento Sans"/>
                <a:sym typeface="Quattrocento Sans"/>
              </a:rPr>
              <a:t>Event based, mostly kafka consumer</a:t>
            </a:r>
            <a:br>
              <a:rPr lang="en-US" sz="2000">
                <a:solidFill>
                  <a:schemeClr val="dk1"/>
                </a:solidFill>
                <a:latin typeface="Quattrocento Sans"/>
                <a:ea typeface="Quattrocento Sans"/>
                <a:cs typeface="Quattrocento Sans"/>
                <a:sym typeface="Quattrocento Sans"/>
              </a:rPr>
            </a:br>
            <a:r>
              <a:rPr lang="en-US" sz="2000">
                <a:solidFill>
                  <a:schemeClr val="dk1"/>
                </a:solidFill>
                <a:latin typeface="Quattrocento Sans"/>
                <a:ea typeface="Quattrocento Sans"/>
                <a:cs typeface="Quattrocento Sans"/>
                <a:sym typeface="Quattrocento Sans"/>
              </a:rPr>
              <a:t>(Spark Streaming/ Beam/ Storm)</a:t>
            </a:r>
            <a:endParaRPr sz="2000">
              <a:solidFill>
                <a:schemeClr val="dk1"/>
              </a:solidFill>
              <a:latin typeface="Quattrocento Sans"/>
              <a:ea typeface="Quattrocento Sans"/>
              <a:cs typeface="Quattrocento Sans"/>
              <a:sym typeface="Quattrocento Sans"/>
            </a:endParaRPr>
          </a:p>
          <a:p>
            <a:pPr marL="457200" lvl="0" indent="-381000" algn="l" rtl="0">
              <a:spcBef>
                <a:spcPts val="0"/>
              </a:spcBef>
              <a:spcAft>
                <a:spcPts val="0"/>
              </a:spcAft>
              <a:buClr>
                <a:srgbClr val="F6921D"/>
              </a:buClr>
              <a:buSzPts val="2400"/>
              <a:buFont typeface="Quattrocento Sans"/>
              <a:buChar char="-"/>
            </a:pPr>
            <a:r>
              <a:rPr lang="en-US" sz="2400">
                <a:solidFill>
                  <a:schemeClr val="dk1"/>
                </a:solidFill>
                <a:latin typeface="Quattrocento Sans"/>
                <a:ea typeface="Quattrocento Sans"/>
                <a:cs typeface="Quattrocento Sans"/>
                <a:sym typeface="Quattrocento Sans"/>
              </a:rPr>
              <a:t>Change Data Captures</a:t>
            </a:r>
            <a:endParaRPr sz="2400">
              <a:solidFill>
                <a:schemeClr val="dk1"/>
              </a:solidFill>
              <a:latin typeface="Quattrocento Sans"/>
              <a:ea typeface="Quattrocento Sans"/>
              <a:cs typeface="Quattrocento Sans"/>
              <a:sym typeface="Quattrocento Sans"/>
            </a:endParaRPr>
          </a:p>
          <a:p>
            <a:pPr marL="914400" lvl="1" indent="-355600" algn="l" rtl="0">
              <a:spcBef>
                <a:spcPts val="0"/>
              </a:spcBef>
              <a:spcAft>
                <a:spcPts val="0"/>
              </a:spcAft>
              <a:buClr>
                <a:srgbClr val="F6921D"/>
              </a:buClr>
              <a:buSzPts val="2000"/>
              <a:buFont typeface="Quattrocento Sans"/>
              <a:buChar char="-"/>
            </a:pPr>
            <a:r>
              <a:rPr lang="en-US" sz="2000">
                <a:solidFill>
                  <a:schemeClr val="dk1"/>
                </a:solidFill>
                <a:latin typeface="Quattrocento Sans"/>
                <a:ea typeface="Quattrocento Sans"/>
                <a:cs typeface="Quattrocento Sans"/>
                <a:sym typeface="Quattrocento Sans"/>
              </a:rPr>
              <a:t>Listen and recreate a database event (Debezium)</a:t>
            </a:r>
            <a:endParaRPr sz="2400">
              <a:latin typeface="Quattrocento Sans"/>
              <a:ea typeface="Quattrocento Sans"/>
              <a:cs typeface="Quattrocento Sans"/>
              <a:sym typeface="Quattrocento Sans"/>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80"/>
        <p:cNvGrpSpPr/>
        <p:nvPr/>
      </p:nvGrpSpPr>
      <p:grpSpPr>
        <a:xfrm>
          <a:off x="0" y="0"/>
          <a:ext cx="0" cy="0"/>
          <a:chOff x="0" y="0"/>
          <a:chExt cx="0" cy="0"/>
        </a:xfrm>
      </p:grpSpPr>
      <p:pic>
        <p:nvPicPr>
          <p:cNvPr id="481" name="Google Shape;481;p51" descr="C:\Users\SINAR X\Downloads\ilovepdf_pages-to-jpg\Template PPT_page-0008.jpg"/>
          <p:cNvPicPr preferRelativeResize="0"/>
          <p:nvPr/>
        </p:nvPicPr>
        <p:blipFill rotWithShape="1">
          <a:blip r:embed="rId3">
            <a:alphaModFix/>
          </a:blip>
          <a:srcRect/>
          <a:stretch/>
        </p:blipFill>
        <p:spPr>
          <a:xfrm>
            <a:off x="0" y="0"/>
            <a:ext cx="9144000" cy="5145087"/>
          </a:xfrm>
          <a:prstGeom prst="rect">
            <a:avLst/>
          </a:prstGeom>
          <a:noFill/>
          <a:ln>
            <a:noFill/>
          </a:ln>
        </p:spPr>
      </p:pic>
      <p:sp>
        <p:nvSpPr>
          <p:cNvPr id="482" name="Google Shape;482;p51"/>
          <p:cNvSpPr txBox="1">
            <a:spLocks noGrp="1"/>
          </p:cNvSpPr>
          <p:nvPr>
            <p:ph type="title"/>
          </p:nvPr>
        </p:nvSpPr>
        <p:spPr>
          <a:xfrm>
            <a:off x="508088" y="463704"/>
            <a:ext cx="6245400" cy="531300"/>
          </a:xfrm>
          <a:prstGeom prst="rect">
            <a:avLst/>
          </a:prstGeom>
          <a:noFill/>
          <a:ln>
            <a:noFill/>
          </a:ln>
        </p:spPr>
        <p:txBody>
          <a:bodyPr spcFirstLastPara="1" wrap="square" lIns="0" tIns="7950" rIns="0" bIns="0" anchor="t" anchorCtr="0">
            <a:spAutoFit/>
          </a:bodyPr>
          <a:lstStyle/>
          <a:p>
            <a:pPr marL="12700" lvl="0" indent="0" algn="l" rtl="0">
              <a:lnSpc>
                <a:spcPct val="100000"/>
              </a:lnSpc>
              <a:spcBef>
                <a:spcPts val="0"/>
              </a:spcBef>
              <a:spcAft>
                <a:spcPts val="0"/>
              </a:spcAft>
              <a:buSzPts val="1800"/>
              <a:buNone/>
            </a:pPr>
            <a:r>
              <a:rPr lang="en-US" sz="3400">
                <a:solidFill>
                  <a:srgbClr val="262626"/>
                </a:solidFill>
                <a:latin typeface="Georgia"/>
                <a:ea typeface="Georgia"/>
                <a:cs typeface="Georgia"/>
                <a:sym typeface="Georgia"/>
              </a:rPr>
              <a:t>Batch &amp; Stream</a:t>
            </a:r>
            <a:endParaRPr sz="3400">
              <a:latin typeface="Georgia"/>
              <a:ea typeface="Georgia"/>
              <a:cs typeface="Georgia"/>
              <a:sym typeface="Georgia"/>
            </a:endParaRPr>
          </a:p>
        </p:txBody>
      </p:sp>
      <p:sp>
        <p:nvSpPr>
          <p:cNvPr id="483" name="Google Shape;483;p51"/>
          <p:cNvSpPr txBox="1">
            <a:spLocks noGrp="1"/>
          </p:cNvSpPr>
          <p:nvPr>
            <p:ph type="sldNum" idx="12"/>
          </p:nvPr>
        </p:nvSpPr>
        <p:spPr>
          <a:xfrm>
            <a:off x="6554339" y="4768735"/>
            <a:ext cx="2133900" cy="273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25</a:t>
            </a:fld>
            <a:endParaRPr/>
          </a:p>
        </p:txBody>
      </p:sp>
      <p:pic>
        <p:nvPicPr>
          <p:cNvPr id="484" name="Google Shape;484;p51"/>
          <p:cNvPicPr preferRelativeResize="0"/>
          <p:nvPr/>
        </p:nvPicPr>
        <p:blipFill rotWithShape="1">
          <a:blip r:embed="rId4">
            <a:alphaModFix/>
          </a:blip>
          <a:srcRect t="25149"/>
          <a:stretch/>
        </p:blipFill>
        <p:spPr>
          <a:xfrm>
            <a:off x="1541275" y="1616475"/>
            <a:ext cx="5948950" cy="3267674"/>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88"/>
        <p:cNvGrpSpPr/>
        <p:nvPr/>
      </p:nvGrpSpPr>
      <p:grpSpPr>
        <a:xfrm>
          <a:off x="0" y="0"/>
          <a:ext cx="0" cy="0"/>
          <a:chOff x="0" y="0"/>
          <a:chExt cx="0" cy="0"/>
        </a:xfrm>
      </p:grpSpPr>
      <p:pic>
        <p:nvPicPr>
          <p:cNvPr id="489" name="Google Shape;489;p52" descr="C:\Users\SINAR X\Downloads\ilovepdf_pages-to-jpg\Template PPT_page-0008.jpg"/>
          <p:cNvPicPr preferRelativeResize="0"/>
          <p:nvPr/>
        </p:nvPicPr>
        <p:blipFill rotWithShape="1">
          <a:blip r:embed="rId3">
            <a:alphaModFix/>
          </a:blip>
          <a:srcRect/>
          <a:stretch/>
        </p:blipFill>
        <p:spPr>
          <a:xfrm>
            <a:off x="0" y="0"/>
            <a:ext cx="9144000" cy="5145087"/>
          </a:xfrm>
          <a:prstGeom prst="rect">
            <a:avLst/>
          </a:prstGeom>
          <a:noFill/>
          <a:ln>
            <a:noFill/>
          </a:ln>
        </p:spPr>
      </p:pic>
      <p:sp>
        <p:nvSpPr>
          <p:cNvPr id="490" name="Google Shape;490;p52"/>
          <p:cNvSpPr txBox="1">
            <a:spLocks noGrp="1"/>
          </p:cNvSpPr>
          <p:nvPr>
            <p:ph type="title"/>
          </p:nvPr>
        </p:nvSpPr>
        <p:spPr>
          <a:xfrm>
            <a:off x="508088" y="463704"/>
            <a:ext cx="6245400" cy="531300"/>
          </a:xfrm>
          <a:prstGeom prst="rect">
            <a:avLst/>
          </a:prstGeom>
          <a:noFill/>
          <a:ln>
            <a:noFill/>
          </a:ln>
        </p:spPr>
        <p:txBody>
          <a:bodyPr spcFirstLastPara="1" wrap="square" lIns="0" tIns="7950" rIns="0" bIns="0" anchor="t" anchorCtr="0">
            <a:spAutoFit/>
          </a:bodyPr>
          <a:lstStyle/>
          <a:p>
            <a:pPr marL="12700" lvl="0" indent="0" algn="l" rtl="0">
              <a:lnSpc>
                <a:spcPct val="100000"/>
              </a:lnSpc>
              <a:spcBef>
                <a:spcPts val="0"/>
              </a:spcBef>
              <a:spcAft>
                <a:spcPts val="0"/>
              </a:spcAft>
              <a:buSzPts val="1800"/>
              <a:buNone/>
            </a:pPr>
            <a:r>
              <a:rPr lang="en-US" sz="3400">
                <a:solidFill>
                  <a:srgbClr val="262626"/>
                </a:solidFill>
                <a:latin typeface="Georgia"/>
                <a:ea typeface="Georgia"/>
                <a:cs typeface="Georgia"/>
                <a:sym typeface="Georgia"/>
              </a:rPr>
              <a:t>Change Data Capture</a:t>
            </a:r>
            <a:endParaRPr sz="3400">
              <a:latin typeface="Georgia"/>
              <a:ea typeface="Georgia"/>
              <a:cs typeface="Georgia"/>
              <a:sym typeface="Georgia"/>
            </a:endParaRPr>
          </a:p>
        </p:txBody>
      </p:sp>
      <p:sp>
        <p:nvSpPr>
          <p:cNvPr id="491" name="Google Shape;491;p52"/>
          <p:cNvSpPr txBox="1">
            <a:spLocks noGrp="1"/>
          </p:cNvSpPr>
          <p:nvPr>
            <p:ph type="sldNum" idx="12"/>
          </p:nvPr>
        </p:nvSpPr>
        <p:spPr>
          <a:xfrm>
            <a:off x="6554339" y="4768735"/>
            <a:ext cx="2133900" cy="273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26</a:t>
            </a:fld>
            <a:endParaRPr/>
          </a:p>
        </p:txBody>
      </p:sp>
      <p:pic>
        <p:nvPicPr>
          <p:cNvPr id="492" name="Google Shape;492;p52"/>
          <p:cNvPicPr preferRelativeResize="0"/>
          <p:nvPr/>
        </p:nvPicPr>
        <p:blipFill rotWithShape="1">
          <a:blip r:embed="rId4">
            <a:alphaModFix/>
          </a:blip>
          <a:srcRect t="26464" b="19305"/>
          <a:stretch/>
        </p:blipFill>
        <p:spPr>
          <a:xfrm>
            <a:off x="129800" y="1715025"/>
            <a:ext cx="8884400" cy="2520324"/>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Shape 505"/>
        <p:cNvGrpSpPr/>
        <p:nvPr/>
      </p:nvGrpSpPr>
      <p:grpSpPr>
        <a:xfrm>
          <a:off x="0" y="0"/>
          <a:ext cx="0" cy="0"/>
          <a:chOff x="0" y="0"/>
          <a:chExt cx="0" cy="0"/>
        </a:xfrm>
      </p:grpSpPr>
      <p:grpSp>
        <p:nvGrpSpPr>
          <p:cNvPr id="506" name="Google Shape;506;p54"/>
          <p:cNvGrpSpPr/>
          <p:nvPr/>
        </p:nvGrpSpPr>
        <p:grpSpPr>
          <a:xfrm>
            <a:off x="0" y="0"/>
            <a:ext cx="3867923" cy="5145557"/>
            <a:chOff x="0" y="0"/>
            <a:chExt cx="7734300" cy="10287000"/>
          </a:xfrm>
        </p:grpSpPr>
        <p:sp>
          <p:nvSpPr>
            <p:cNvPr id="507" name="Google Shape;507;p54"/>
            <p:cNvSpPr/>
            <p:nvPr/>
          </p:nvSpPr>
          <p:spPr>
            <a:xfrm>
              <a:off x="0" y="0"/>
              <a:ext cx="7734300" cy="10287000"/>
            </a:xfrm>
            <a:custGeom>
              <a:avLst/>
              <a:gdLst/>
              <a:ahLst/>
              <a:cxnLst/>
              <a:rect l="l" t="t" r="r" b="b"/>
              <a:pathLst>
                <a:path w="7734300" h="10287000" extrusionOk="0">
                  <a:moveTo>
                    <a:pt x="0" y="10287000"/>
                  </a:moveTo>
                  <a:lnTo>
                    <a:pt x="0" y="0"/>
                  </a:lnTo>
                  <a:lnTo>
                    <a:pt x="7734300" y="0"/>
                  </a:lnTo>
                  <a:lnTo>
                    <a:pt x="7734300" y="10287000"/>
                  </a:lnTo>
                  <a:lnTo>
                    <a:pt x="0" y="10287000"/>
                  </a:lnTo>
                  <a:close/>
                </a:path>
              </a:pathLst>
            </a:custGeom>
            <a:solidFill>
              <a:srgbClr val="48A8C4"/>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rgbClr val="000000"/>
                </a:solidFill>
                <a:latin typeface="Arial"/>
                <a:ea typeface="Arial"/>
                <a:cs typeface="Arial"/>
                <a:sym typeface="Arial"/>
              </a:endParaRPr>
            </a:p>
          </p:txBody>
        </p:sp>
        <p:sp>
          <p:nvSpPr>
            <p:cNvPr id="508" name="Google Shape;508;p54"/>
            <p:cNvSpPr/>
            <p:nvPr/>
          </p:nvSpPr>
          <p:spPr>
            <a:xfrm>
              <a:off x="0" y="360200"/>
              <a:ext cx="7734300" cy="9918700"/>
            </a:xfrm>
            <a:custGeom>
              <a:avLst/>
              <a:gdLst/>
              <a:ahLst/>
              <a:cxnLst/>
              <a:rect l="l" t="t" r="r" b="b"/>
              <a:pathLst>
                <a:path w="7734300" h="9918700" extrusionOk="0">
                  <a:moveTo>
                    <a:pt x="2039334" y="9918699"/>
                  </a:moveTo>
                  <a:lnTo>
                    <a:pt x="0" y="9918699"/>
                  </a:lnTo>
                  <a:lnTo>
                    <a:pt x="0" y="3492499"/>
                  </a:lnTo>
                  <a:lnTo>
                    <a:pt x="27364" y="3467099"/>
                  </a:lnTo>
                  <a:lnTo>
                    <a:pt x="79941" y="3403599"/>
                  </a:lnTo>
                  <a:lnTo>
                    <a:pt x="132963" y="3352799"/>
                  </a:lnTo>
                  <a:lnTo>
                    <a:pt x="186426" y="3289299"/>
                  </a:lnTo>
                  <a:lnTo>
                    <a:pt x="240329" y="3238499"/>
                  </a:lnTo>
                  <a:lnTo>
                    <a:pt x="294669" y="3174999"/>
                  </a:lnTo>
                  <a:lnTo>
                    <a:pt x="349443" y="3124199"/>
                  </a:lnTo>
                  <a:lnTo>
                    <a:pt x="404648" y="3060699"/>
                  </a:lnTo>
                  <a:lnTo>
                    <a:pt x="460282" y="3009899"/>
                  </a:lnTo>
                  <a:lnTo>
                    <a:pt x="516342" y="2946399"/>
                  </a:lnTo>
                  <a:lnTo>
                    <a:pt x="629729" y="2844799"/>
                  </a:lnTo>
                  <a:lnTo>
                    <a:pt x="687051" y="2781299"/>
                  </a:lnTo>
                  <a:lnTo>
                    <a:pt x="802940" y="2679699"/>
                  </a:lnTo>
                  <a:lnTo>
                    <a:pt x="979843" y="2527299"/>
                  </a:lnTo>
                  <a:lnTo>
                    <a:pt x="1039619" y="2463799"/>
                  </a:lnTo>
                  <a:lnTo>
                    <a:pt x="1221333" y="2311399"/>
                  </a:lnTo>
                  <a:lnTo>
                    <a:pt x="1282692" y="2273299"/>
                  </a:lnTo>
                  <a:lnTo>
                    <a:pt x="1344439" y="2222499"/>
                  </a:lnTo>
                  <a:lnTo>
                    <a:pt x="1595266" y="2019299"/>
                  </a:lnTo>
                  <a:lnTo>
                    <a:pt x="1658919" y="1981199"/>
                  </a:lnTo>
                  <a:lnTo>
                    <a:pt x="1787342" y="1879599"/>
                  </a:lnTo>
                  <a:lnTo>
                    <a:pt x="1852106" y="1841499"/>
                  </a:lnTo>
                  <a:lnTo>
                    <a:pt x="1917236" y="1790699"/>
                  </a:lnTo>
                  <a:lnTo>
                    <a:pt x="1982728" y="1752599"/>
                  </a:lnTo>
                  <a:lnTo>
                    <a:pt x="2048580" y="1701799"/>
                  </a:lnTo>
                  <a:lnTo>
                    <a:pt x="2181353" y="1625599"/>
                  </a:lnTo>
                  <a:lnTo>
                    <a:pt x="2248269" y="1574799"/>
                  </a:lnTo>
                  <a:lnTo>
                    <a:pt x="2383147" y="1498599"/>
                  </a:lnTo>
                  <a:lnTo>
                    <a:pt x="2451103" y="1447799"/>
                  </a:lnTo>
                  <a:lnTo>
                    <a:pt x="2726314" y="1295399"/>
                  </a:lnTo>
                  <a:lnTo>
                    <a:pt x="3220568" y="1028699"/>
                  </a:lnTo>
                  <a:lnTo>
                    <a:pt x="3292446" y="1003299"/>
                  </a:lnTo>
                  <a:lnTo>
                    <a:pt x="3437128" y="927099"/>
                  </a:lnTo>
                  <a:lnTo>
                    <a:pt x="3509927" y="901699"/>
                  </a:lnTo>
                  <a:lnTo>
                    <a:pt x="3583028" y="863599"/>
                  </a:lnTo>
                  <a:lnTo>
                    <a:pt x="3656427" y="838199"/>
                  </a:lnTo>
                  <a:lnTo>
                    <a:pt x="3730123" y="800099"/>
                  </a:lnTo>
                  <a:lnTo>
                    <a:pt x="3804113" y="774699"/>
                  </a:lnTo>
                  <a:lnTo>
                    <a:pt x="3878394" y="736599"/>
                  </a:lnTo>
                  <a:lnTo>
                    <a:pt x="4027818" y="685799"/>
                  </a:lnTo>
                  <a:lnTo>
                    <a:pt x="4102956" y="647699"/>
                  </a:lnTo>
                  <a:lnTo>
                    <a:pt x="4869328" y="393699"/>
                  </a:lnTo>
                  <a:lnTo>
                    <a:pt x="4947406" y="380999"/>
                  </a:lnTo>
                  <a:lnTo>
                    <a:pt x="5104314" y="330199"/>
                  </a:lnTo>
                  <a:lnTo>
                    <a:pt x="5183138" y="317499"/>
                  </a:lnTo>
                  <a:lnTo>
                    <a:pt x="5262205" y="292099"/>
                  </a:lnTo>
                  <a:lnTo>
                    <a:pt x="5341514" y="279399"/>
                  </a:lnTo>
                  <a:lnTo>
                    <a:pt x="5421060" y="253999"/>
                  </a:lnTo>
                  <a:lnTo>
                    <a:pt x="5500842" y="241299"/>
                  </a:lnTo>
                  <a:lnTo>
                    <a:pt x="5580857" y="215899"/>
                  </a:lnTo>
                  <a:lnTo>
                    <a:pt x="5741575" y="190499"/>
                  </a:lnTo>
                  <a:lnTo>
                    <a:pt x="5822273" y="165099"/>
                  </a:lnTo>
                  <a:lnTo>
                    <a:pt x="6393230" y="76199"/>
                  </a:lnTo>
                  <a:lnTo>
                    <a:pt x="6475632" y="76199"/>
                  </a:lnTo>
                  <a:lnTo>
                    <a:pt x="6724032" y="38099"/>
                  </a:lnTo>
                  <a:lnTo>
                    <a:pt x="6807222" y="38099"/>
                  </a:lnTo>
                  <a:lnTo>
                    <a:pt x="6890602" y="25399"/>
                  </a:lnTo>
                  <a:lnTo>
                    <a:pt x="6974170" y="25399"/>
                  </a:lnTo>
                  <a:lnTo>
                    <a:pt x="7057924" y="12699"/>
                  </a:lnTo>
                  <a:lnTo>
                    <a:pt x="7141860" y="12699"/>
                  </a:lnTo>
                  <a:lnTo>
                    <a:pt x="7225975" y="0"/>
                  </a:lnTo>
                  <a:lnTo>
                    <a:pt x="7734299" y="0"/>
                  </a:lnTo>
                  <a:lnTo>
                    <a:pt x="7734299" y="4571999"/>
                  </a:lnTo>
                  <a:lnTo>
                    <a:pt x="7541136" y="4571999"/>
                  </a:lnTo>
                  <a:lnTo>
                    <a:pt x="7493093" y="4584699"/>
                  </a:lnTo>
                  <a:lnTo>
                    <a:pt x="7301955" y="4584699"/>
                  </a:lnTo>
                  <a:lnTo>
                    <a:pt x="7254437" y="4597399"/>
                  </a:lnTo>
                  <a:lnTo>
                    <a:pt x="7159734" y="4597399"/>
                  </a:lnTo>
                  <a:lnTo>
                    <a:pt x="7112551" y="4610099"/>
                  </a:lnTo>
                  <a:lnTo>
                    <a:pt x="7065483" y="4610099"/>
                  </a:lnTo>
                  <a:lnTo>
                    <a:pt x="7018531" y="4622799"/>
                  </a:lnTo>
                  <a:lnTo>
                    <a:pt x="6971697" y="4622799"/>
                  </a:lnTo>
                  <a:lnTo>
                    <a:pt x="6924983" y="4635499"/>
                  </a:lnTo>
                  <a:lnTo>
                    <a:pt x="6878390" y="4635499"/>
                  </a:lnTo>
                  <a:lnTo>
                    <a:pt x="6831919" y="4648199"/>
                  </a:lnTo>
                  <a:lnTo>
                    <a:pt x="6785573" y="4648199"/>
                  </a:lnTo>
                  <a:lnTo>
                    <a:pt x="6693260" y="4673599"/>
                  </a:lnTo>
                  <a:lnTo>
                    <a:pt x="6647296" y="4673599"/>
                  </a:lnTo>
                  <a:lnTo>
                    <a:pt x="6510194" y="4711699"/>
                  </a:lnTo>
                  <a:lnTo>
                    <a:pt x="6464761" y="4711699"/>
                  </a:lnTo>
                  <a:lnTo>
                    <a:pt x="5843809" y="4889499"/>
                  </a:lnTo>
                  <a:lnTo>
                    <a:pt x="5800598" y="4914899"/>
                  </a:lnTo>
                  <a:lnTo>
                    <a:pt x="5671932" y="4952999"/>
                  </a:lnTo>
                  <a:lnTo>
                    <a:pt x="5629373" y="4978399"/>
                  </a:lnTo>
                  <a:lnTo>
                    <a:pt x="5544756" y="5003799"/>
                  </a:lnTo>
                  <a:lnTo>
                    <a:pt x="5502703" y="5029199"/>
                  </a:lnTo>
                  <a:lnTo>
                    <a:pt x="5460821" y="5041899"/>
                  </a:lnTo>
                  <a:lnTo>
                    <a:pt x="5419112" y="5067299"/>
                  </a:lnTo>
                  <a:lnTo>
                    <a:pt x="5377578" y="5079999"/>
                  </a:lnTo>
                  <a:lnTo>
                    <a:pt x="5336221" y="5105399"/>
                  </a:lnTo>
                  <a:lnTo>
                    <a:pt x="5295042" y="5118099"/>
                  </a:lnTo>
                  <a:lnTo>
                    <a:pt x="5254043" y="5143499"/>
                  </a:lnTo>
                  <a:lnTo>
                    <a:pt x="5213225" y="5156199"/>
                  </a:lnTo>
                  <a:lnTo>
                    <a:pt x="5132139" y="5206999"/>
                  </a:lnTo>
                  <a:lnTo>
                    <a:pt x="5091875" y="5219699"/>
                  </a:lnTo>
                  <a:lnTo>
                    <a:pt x="5011910" y="5270499"/>
                  </a:lnTo>
                  <a:lnTo>
                    <a:pt x="4972213" y="5283199"/>
                  </a:lnTo>
                  <a:lnTo>
                    <a:pt x="4854283" y="5359399"/>
                  </a:lnTo>
                  <a:lnTo>
                    <a:pt x="4815365" y="5372099"/>
                  </a:lnTo>
                  <a:lnTo>
                    <a:pt x="4623788" y="5499099"/>
                  </a:lnTo>
                  <a:lnTo>
                    <a:pt x="4437377" y="5626099"/>
                  </a:lnTo>
                  <a:lnTo>
                    <a:pt x="4292101" y="5727699"/>
                  </a:lnTo>
                  <a:lnTo>
                    <a:pt x="4220782" y="5778499"/>
                  </a:lnTo>
                  <a:lnTo>
                    <a:pt x="4185458" y="5816599"/>
                  </a:lnTo>
                  <a:lnTo>
                    <a:pt x="4080845" y="5892799"/>
                  </a:lnTo>
                  <a:lnTo>
                    <a:pt x="4046433" y="5930899"/>
                  </a:lnTo>
                  <a:lnTo>
                    <a:pt x="3978307" y="5981699"/>
                  </a:lnTo>
                  <a:lnTo>
                    <a:pt x="3944596" y="6019799"/>
                  </a:lnTo>
                  <a:lnTo>
                    <a:pt x="3877885" y="6070599"/>
                  </a:lnTo>
                  <a:lnTo>
                    <a:pt x="3844889" y="6108699"/>
                  </a:lnTo>
                  <a:lnTo>
                    <a:pt x="3812134" y="6134099"/>
                  </a:lnTo>
                  <a:lnTo>
                    <a:pt x="3779622" y="6172199"/>
                  </a:lnTo>
                  <a:lnTo>
                    <a:pt x="3747355" y="6197599"/>
                  </a:lnTo>
                  <a:lnTo>
                    <a:pt x="3715334" y="6235699"/>
                  </a:lnTo>
                  <a:lnTo>
                    <a:pt x="3683562" y="6261099"/>
                  </a:lnTo>
                  <a:lnTo>
                    <a:pt x="3652038" y="6299199"/>
                  </a:lnTo>
                  <a:lnTo>
                    <a:pt x="3620766" y="6324599"/>
                  </a:lnTo>
                  <a:lnTo>
                    <a:pt x="3589746" y="6362699"/>
                  </a:lnTo>
                  <a:lnTo>
                    <a:pt x="3558980" y="6388099"/>
                  </a:lnTo>
                  <a:lnTo>
                    <a:pt x="3528470" y="6426199"/>
                  </a:lnTo>
                  <a:lnTo>
                    <a:pt x="3498217" y="6451599"/>
                  </a:lnTo>
                  <a:lnTo>
                    <a:pt x="3468224" y="6489699"/>
                  </a:lnTo>
                  <a:lnTo>
                    <a:pt x="3438491" y="6527799"/>
                  </a:lnTo>
                  <a:lnTo>
                    <a:pt x="3409020" y="6553199"/>
                  </a:lnTo>
                  <a:lnTo>
                    <a:pt x="3379812" y="6591299"/>
                  </a:lnTo>
                  <a:lnTo>
                    <a:pt x="3350870" y="6629399"/>
                  </a:lnTo>
                  <a:lnTo>
                    <a:pt x="3322195" y="6667499"/>
                  </a:lnTo>
                  <a:lnTo>
                    <a:pt x="3293788" y="6692899"/>
                  </a:lnTo>
                  <a:lnTo>
                    <a:pt x="3265651" y="6730999"/>
                  </a:lnTo>
                  <a:lnTo>
                    <a:pt x="3237786" y="6769099"/>
                  </a:lnTo>
                  <a:lnTo>
                    <a:pt x="3210194" y="6807199"/>
                  </a:lnTo>
                  <a:lnTo>
                    <a:pt x="3182877" y="6832599"/>
                  </a:lnTo>
                  <a:lnTo>
                    <a:pt x="3155836" y="6870699"/>
                  </a:lnTo>
                  <a:lnTo>
                    <a:pt x="3129073" y="6908799"/>
                  </a:lnTo>
                  <a:lnTo>
                    <a:pt x="3102590" y="6946899"/>
                  </a:lnTo>
                  <a:lnTo>
                    <a:pt x="3076388" y="6984999"/>
                  </a:lnTo>
                  <a:lnTo>
                    <a:pt x="3050468" y="7023099"/>
                  </a:lnTo>
                  <a:lnTo>
                    <a:pt x="3024833" y="7061199"/>
                  </a:lnTo>
                  <a:lnTo>
                    <a:pt x="2999483" y="7099299"/>
                  </a:lnTo>
                  <a:lnTo>
                    <a:pt x="2974421" y="7137399"/>
                  </a:lnTo>
                  <a:lnTo>
                    <a:pt x="2949649" y="7175499"/>
                  </a:lnTo>
                  <a:lnTo>
                    <a:pt x="2925166" y="7213599"/>
                  </a:lnTo>
                  <a:lnTo>
                    <a:pt x="2900976" y="7251699"/>
                  </a:lnTo>
                  <a:lnTo>
                    <a:pt x="2877080" y="7289799"/>
                  </a:lnTo>
                  <a:lnTo>
                    <a:pt x="2853479" y="7327899"/>
                  </a:lnTo>
                  <a:lnTo>
                    <a:pt x="2830175" y="7365999"/>
                  </a:lnTo>
                  <a:lnTo>
                    <a:pt x="2807170" y="7404099"/>
                  </a:lnTo>
                  <a:lnTo>
                    <a:pt x="2784464" y="7442199"/>
                  </a:lnTo>
                  <a:lnTo>
                    <a:pt x="2762061" y="7480299"/>
                  </a:lnTo>
                  <a:lnTo>
                    <a:pt x="2739961" y="7518399"/>
                  </a:lnTo>
                  <a:lnTo>
                    <a:pt x="2718165" y="7556499"/>
                  </a:lnTo>
                  <a:lnTo>
                    <a:pt x="2696676" y="7594599"/>
                  </a:lnTo>
                  <a:lnTo>
                    <a:pt x="2675495" y="7632699"/>
                  </a:lnTo>
                  <a:lnTo>
                    <a:pt x="2654624" y="7683499"/>
                  </a:lnTo>
                  <a:lnTo>
                    <a:pt x="2634064" y="7721599"/>
                  </a:lnTo>
                  <a:lnTo>
                    <a:pt x="2613817" y="7759699"/>
                  </a:lnTo>
                  <a:lnTo>
                    <a:pt x="2593884" y="7797799"/>
                  </a:lnTo>
                  <a:lnTo>
                    <a:pt x="2574267" y="7835899"/>
                  </a:lnTo>
                  <a:lnTo>
                    <a:pt x="2554968" y="7886699"/>
                  </a:lnTo>
                  <a:lnTo>
                    <a:pt x="2535988" y="7924799"/>
                  </a:lnTo>
                  <a:lnTo>
                    <a:pt x="2517328" y="7962899"/>
                  </a:lnTo>
                  <a:lnTo>
                    <a:pt x="2498991" y="8000999"/>
                  </a:lnTo>
                  <a:lnTo>
                    <a:pt x="2480978" y="8051799"/>
                  </a:lnTo>
                  <a:lnTo>
                    <a:pt x="2463290" y="8089899"/>
                  </a:lnTo>
                  <a:lnTo>
                    <a:pt x="2445930" y="8127999"/>
                  </a:lnTo>
                  <a:lnTo>
                    <a:pt x="2428898" y="8178799"/>
                  </a:lnTo>
                  <a:lnTo>
                    <a:pt x="2412196" y="8216899"/>
                  </a:lnTo>
                  <a:lnTo>
                    <a:pt x="2395826" y="8254999"/>
                  </a:lnTo>
                  <a:lnTo>
                    <a:pt x="2379789" y="8305799"/>
                  </a:lnTo>
                  <a:lnTo>
                    <a:pt x="2364088" y="8343899"/>
                  </a:lnTo>
                  <a:lnTo>
                    <a:pt x="2348723" y="8394699"/>
                  </a:lnTo>
                  <a:lnTo>
                    <a:pt x="2333696" y="8432799"/>
                  </a:lnTo>
                  <a:lnTo>
                    <a:pt x="2319009" y="8470899"/>
                  </a:lnTo>
                  <a:lnTo>
                    <a:pt x="2304663" y="8521699"/>
                  </a:lnTo>
                  <a:lnTo>
                    <a:pt x="2290660" y="8559799"/>
                  </a:lnTo>
                  <a:lnTo>
                    <a:pt x="2277002" y="8610599"/>
                  </a:lnTo>
                  <a:lnTo>
                    <a:pt x="2263690" y="8648699"/>
                  </a:lnTo>
                  <a:lnTo>
                    <a:pt x="2250725" y="8699499"/>
                  </a:lnTo>
                  <a:lnTo>
                    <a:pt x="2238110" y="8737599"/>
                  </a:lnTo>
                  <a:lnTo>
                    <a:pt x="2225845" y="8788399"/>
                  </a:lnTo>
                  <a:lnTo>
                    <a:pt x="2213933" y="8826499"/>
                  </a:lnTo>
                  <a:lnTo>
                    <a:pt x="2202375" y="8877299"/>
                  </a:lnTo>
                  <a:lnTo>
                    <a:pt x="2191172" y="8915399"/>
                  </a:lnTo>
                  <a:lnTo>
                    <a:pt x="2180327" y="8966199"/>
                  </a:lnTo>
                  <a:lnTo>
                    <a:pt x="2169840" y="9016999"/>
                  </a:lnTo>
                  <a:lnTo>
                    <a:pt x="2159714" y="9055099"/>
                  </a:lnTo>
                  <a:lnTo>
                    <a:pt x="2149950" y="9105899"/>
                  </a:lnTo>
                  <a:lnTo>
                    <a:pt x="2140549" y="9143999"/>
                  </a:lnTo>
                  <a:lnTo>
                    <a:pt x="2131513" y="9194799"/>
                  </a:lnTo>
                  <a:lnTo>
                    <a:pt x="2122844" y="9245599"/>
                  </a:lnTo>
                  <a:lnTo>
                    <a:pt x="2114543" y="9283699"/>
                  </a:lnTo>
                  <a:lnTo>
                    <a:pt x="2106612" y="9334499"/>
                  </a:lnTo>
                  <a:lnTo>
                    <a:pt x="2099053" y="9372599"/>
                  </a:lnTo>
                  <a:lnTo>
                    <a:pt x="2091866" y="9423399"/>
                  </a:lnTo>
                  <a:lnTo>
                    <a:pt x="2085054" y="9474199"/>
                  </a:lnTo>
                  <a:lnTo>
                    <a:pt x="2078619" y="9512299"/>
                  </a:lnTo>
                  <a:lnTo>
                    <a:pt x="2072561" y="9563099"/>
                  </a:lnTo>
                  <a:lnTo>
                    <a:pt x="2066882" y="9613899"/>
                  </a:lnTo>
                  <a:lnTo>
                    <a:pt x="2061584" y="9664699"/>
                  </a:lnTo>
                  <a:lnTo>
                    <a:pt x="2056669" y="9702799"/>
                  </a:lnTo>
                  <a:lnTo>
                    <a:pt x="2052138" y="9753599"/>
                  </a:lnTo>
                  <a:lnTo>
                    <a:pt x="2047993" y="9804399"/>
                  </a:lnTo>
                  <a:lnTo>
                    <a:pt x="2044235" y="9842499"/>
                  </a:lnTo>
                  <a:lnTo>
                    <a:pt x="2040865" y="9893299"/>
                  </a:lnTo>
                  <a:lnTo>
                    <a:pt x="2039334" y="9918699"/>
                  </a:lnTo>
                  <a:close/>
                </a:path>
              </a:pathLst>
            </a:custGeom>
            <a:solidFill>
              <a:srgbClr val="F08B33"/>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rgbClr val="000000"/>
                </a:solidFill>
                <a:latin typeface="Arial"/>
                <a:ea typeface="Arial"/>
                <a:cs typeface="Arial"/>
                <a:sym typeface="Arial"/>
              </a:endParaRPr>
            </a:p>
          </p:txBody>
        </p:sp>
        <p:sp>
          <p:nvSpPr>
            <p:cNvPr id="509" name="Google Shape;509;p54"/>
            <p:cNvSpPr/>
            <p:nvPr/>
          </p:nvSpPr>
          <p:spPr>
            <a:xfrm>
              <a:off x="1181100" y="3733799"/>
              <a:ext cx="6553200" cy="6553200"/>
            </a:xfrm>
            <a:custGeom>
              <a:avLst/>
              <a:gdLst/>
              <a:ahLst/>
              <a:cxnLst/>
              <a:rect l="l" t="t" r="r" b="b"/>
              <a:pathLst>
                <a:path w="6553200" h="6553200" extrusionOk="0">
                  <a:moveTo>
                    <a:pt x="2918139" y="6553183"/>
                  </a:moveTo>
                  <a:lnTo>
                    <a:pt x="0" y="6553183"/>
                  </a:lnTo>
                  <a:lnTo>
                    <a:pt x="219" y="6498946"/>
                  </a:lnTo>
                  <a:lnTo>
                    <a:pt x="877" y="6444813"/>
                  </a:lnTo>
                  <a:lnTo>
                    <a:pt x="1972" y="6390787"/>
                  </a:lnTo>
                  <a:lnTo>
                    <a:pt x="3502" y="6336868"/>
                  </a:lnTo>
                  <a:lnTo>
                    <a:pt x="5466" y="6283059"/>
                  </a:lnTo>
                  <a:lnTo>
                    <a:pt x="7860" y="6229361"/>
                  </a:lnTo>
                  <a:lnTo>
                    <a:pt x="10685" y="6175777"/>
                  </a:lnTo>
                  <a:lnTo>
                    <a:pt x="13939" y="6122306"/>
                  </a:lnTo>
                  <a:lnTo>
                    <a:pt x="17618" y="6068952"/>
                  </a:lnTo>
                  <a:lnTo>
                    <a:pt x="21723" y="6015716"/>
                  </a:lnTo>
                  <a:lnTo>
                    <a:pt x="26251" y="5962600"/>
                  </a:lnTo>
                  <a:lnTo>
                    <a:pt x="31200" y="5909605"/>
                  </a:lnTo>
                  <a:lnTo>
                    <a:pt x="36570" y="5856733"/>
                  </a:lnTo>
                  <a:lnTo>
                    <a:pt x="42357" y="5803986"/>
                  </a:lnTo>
                  <a:lnTo>
                    <a:pt x="48561" y="5751365"/>
                  </a:lnTo>
                  <a:lnTo>
                    <a:pt x="55180" y="5698872"/>
                  </a:lnTo>
                  <a:lnTo>
                    <a:pt x="62212" y="5646509"/>
                  </a:lnTo>
                  <a:lnTo>
                    <a:pt x="69655" y="5594278"/>
                  </a:lnTo>
                  <a:lnTo>
                    <a:pt x="77508" y="5542179"/>
                  </a:lnTo>
                  <a:lnTo>
                    <a:pt x="85769" y="5490216"/>
                  </a:lnTo>
                  <a:lnTo>
                    <a:pt x="94437" y="5438389"/>
                  </a:lnTo>
                  <a:lnTo>
                    <a:pt x="103509" y="5386700"/>
                  </a:lnTo>
                  <a:lnTo>
                    <a:pt x="112984" y="5335151"/>
                  </a:lnTo>
                  <a:lnTo>
                    <a:pt x="122860" y="5283744"/>
                  </a:lnTo>
                  <a:lnTo>
                    <a:pt x="133136" y="5232480"/>
                  </a:lnTo>
                  <a:lnTo>
                    <a:pt x="143810" y="5181361"/>
                  </a:lnTo>
                  <a:lnTo>
                    <a:pt x="154881" y="5130389"/>
                  </a:lnTo>
                  <a:lnTo>
                    <a:pt x="166345" y="5079565"/>
                  </a:lnTo>
                  <a:lnTo>
                    <a:pt x="178203" y="5028891"/>
                  </a:lnTo>
                  <a:lnTo>
                    <a:pt x="190452" y="4978368"/>
                  </a:lnTo>
                  <a:lnTo>
                    <a:pt x="203090" y="4927999"/>
                  </a:lnTo>
                  <a:lnTo>
                    <a:pt x="216116" y="4877785"/>
                  </a:lnTo>
                  <a:lnTo>
                    <a:pt x="229529" y="4827728"/>
                  </a:lnTo>
                  <a:lnTo>
                    <a:pt x="243325" y="4777830"/>
                  </a:lnTo>
                  <a:lnTo>
                    <a:pt x="257505" y="4728091"/>
                  </a:lnTo>
                  <a:lnTo>
                    <a:pt x="272065" y="4678515"/>
                  </a:lnTo>
                  <a:lnTo>
                    <a:pt x="287005" y="4629101"/>
                  </a:lnTo>
                  <a:lnTo>
                    <a:pt x="302323" y="4579853"/>
                  </a:lnTo>
                  <a:lnTo>
                    <a:pt x="318016" y="4530772"/>
                  </a:lnTo>
                  <a:lnTo>
                    <a:pt x="334084" y="4481860"/>
                  </a:lnTo>
                  <a:lnTo>
                    <a:pt x="350525" y="4433117"/>
                  </a:lnTo>
                  <a:lnTo>
                    <a:pt x="367336" y="4384547"/>
                  </a:lnTo>
                  <a:lnTo>
                    <a:pt x="384517" y="4336150"/>
                  </a:lnTo>
                  <a:lnTo>
                    <a:pt x="402065" y="4287929"/>
                  </a:lnTo>
                  <a:lnTo>
                    <a:pt x="419980" y="4239885"/>
                  </a:lnTo>
                  <a:lnTo>
                    <a:pt x="438258" y="4192019"/>
                  </a:lnTo>
                  <a:lnTo>
                    <a:pt x="456899" y="4144334"/>
                  </a:lnTo>
                  <a:lnTo>
                    <a:pt x="475901" y="4096830"/>
                  </a:lnTo>
                  <a:lnTo>
                    <a:pt x="495262" y="4049511"/>
                  </a:lnTo>
                  <a:lnTo>
                    <a:pt x="514980" y="4002377"/>
                  </a:lnTo>
                  <a:lnTo>
                    <a:pt x="535054" y="3955430"/>
                  </a:lnTo>
                  <a:lnTo>
                    <a:pt x="555482" y="3908672"/>
                  </a:lnTo>
                  <a:lnTo>
                    <a:pt x="576263" y="3862104"/>
                  </a:lnTo>
                  <a:lnTo>
                    <a:pt x="597394" y="3815729"/>
                  </a:lnTo>
                  <a:lnTo>
                    <a:pt x="618874" y="3769547"/>
                  </a:lnTo>
                  <a:lnTo>
                    <a:pt x="640702" y="3723561"/>
                  </a:lnTo>
                  <a:lnTo>
                    <a:pt x="662875" y="3677772"/>
                  </a:lnTo>
                  <a:lnTo>
                    <a:pt x="685393" y="3632182"/>
                  </a:lnTo>
                  <a:lnTo>
                    <a:pt x="708252" y="3586793"/>
                  </a:lnTo>
                  <a:lnTo>
                    <a:pt x="731452" y="3541606"/>
                  </a:lnTo>
                  <a:lnTo>
                    <a:pt x="754991" y="3496623"/>
                  </a:lnTo>
                  <a:lnTo>
                    <a:pt x="778868" y="3451846"/>
                  </a:lnTo>
                  <a:lnTo>
                    <a:pt x="803079" y="3407276"/>
                  </a:lnTo>
                  <a:lnTo>
                    <a:pt x="827625" y="3362915"/>
                  </a:lnTo>
                  <a:lnTo>
                    <a:pt x="852503" y="3318765"/>
                  </a:lnTo>
                  <a:lnTo>
                    <a:pt x="877711" y="3274827"/>
                  </a:lnTo>
                  <a:lnTo>
                    <a:pt x="903248" y="3231103"/>
                  </a:lnTo>
                  <a:lnTo>
                    <a:pt x="929112" y="3187595"/>
                  </a:lnTo>
                  <a:lnTo>
                    <a:pt x="955302" y="3144305"/>
                  </a:lnTo>
                  <a:lnTo>
                    <a:pt x="981815" y="3101234"/>
                  </a:lnTo>
                  <a:lnTo>
                    <a:pt x="1008650" y="3058383"/>
                  </a:lnTo>
                  <a:lnTo>
                    <a:pt x="1035806" y="3015755"/>
                  </a:lnTo>
                  <a:lnTo>
                    <a:pt x="1063280" y="2973352"/>
                  </a:lnTo>
                  <a:lnTo>
                    <a:pt x="1091072" y="2931174"/>
                  </a:lnTo>
                  <a:lnTo>
                    <a:pt x="1119178" y="2889224"/>
                  </a:lnTo>
                  <a:lnTo>
                    <a:pt x="1147599" y="2847503"/>
                  </a:lnTo>
                  <a:lnTo>
                    <a:pt x="1176331" y="2806013"/>
                  </a:lnTo>
                  <a:lnTo>
                    <a:pt x="1205373" y="2764756"/>
                  </a:lnTo>
                  <a:lnTo>
                    <a:pt x="1234724" y="2723733"/>
                  </a:lnTo>
                  <a:lnTo>
                    <a:pt x="1264382" y="2682946"/>
                  </a:lnTo>
                  <a:lnTo>
                    <a:pt x="1294345" y="2642397"/>
                  </a:lnTo>
                  <a:lnTo>
                    <a:pt x="1324611" y="2602087"/>
                  </a:lnTo>
                  <a:lnTo>
                    <a:pt x="1355179" y="2562019"/>
                  </a:lnTo>
                  <a:lnTo>
                    <a:pt x="1386048" y="2522193"/>
                  </a:lnTo>
                  <a:lnTo>
                    <a:pt x="1417214" y="2482611"/>
                  </a:lnTo>
                  <a:lnTo>
                    <a:pt x="1448678" y="2443276"/>
                  </a:lnTo>
                  <a:lnTo>
                    <a:pt x="1480437" y="2404189"/>
                  </a:lnTo>
                  <a:lnTo>
                    <a:pt x="1512488" y="2365351"/>
                  </a:lnTo>
                  <a:lnTo>
                    <a:pt x="1544832" y="2326764"/>
                  </a:lnTo>
                  <a:lnTo>
                    <a:pt x="1577466" y="2288430"/>
                  </a:lnTo>
                  <a:lnTo>
                    <a:pt x="1610388" y="2250351"/>
                  </a:lnTo>
                  <a:lnTo>
                    <a:pt x="1643596" y="2212528"/>
                  </a:lnTo>
                  <a:lnTo>
                    <a:pt x="1677090" y="2174963"/>
                  </a:lnTo>
                  <a:lnTo>
                    <a:pt x="1710866" y="2137658"/>
                  </a:lnTo>
                  <a:lnTo>
                    <a:pt x="1744925" y="2100614"/>
                  </a:lnTo>
                  <a:lnTo>
                    <a:pt x="1779263" y="2063833"/>
                  </a:lnTo>
                  <a:lnTo>
                    <a:pt x="1813879" y="2027316"/>
                  </a:lnTo>
                  <a:lnTo>
                    <a:pt x="1848772" y="1991066"/>
                  </a:lnTo>
                  <a:lnTo>
                    <a:pt x="1883940" y="1955084"/>
                  </a:lnTo>
                  <a:lnTo>
                    <a:pt x="1919381" y="1919372"/>
                  </a:lnTo>
                  <a:lnTo>
                    <a:pt x="1955093" y="1883932"/>
                  </a:lnTo>
                  <a:lnTo>
                    <a:pt x="1991075" y="1848764"/>
                  </a:lnTo>
                  <a:lnTo>
                    <a:pt x="2027325" y="1813871"/>
                  </a:lnTo>
                  <a:lnTo>
                    <a:pt x="2063841" y="1779255"/>
                  </a:lnTo>
                  <a:lnTo>
                    <a:pt x="2100622" y="1744917"/>
                  </a:lnTo>
                  <a:lnTo>
                    <a:pt x="2137667" y="1710859"/>
                  </a:lnTo>
                  <a:lnTo>
                    <a:pt x="2174972" y="1677082"/>
                  </a:lnTo>
                  <a:lnTo>
                    <a:pt x="2212537" y="1643589"/>
                  </a:lnTo>
                  <a:lnTo>
                    <a:pt x="2250360" y="1610381"/>
                  </a:lnTo>
                  <a:lnTo>
                    <a:pt x="2288440" y="1577459"/>
                  </a:lnTo>
                  <a:lnTo>
                    <a:pt x="2326774" y="1544825"/>
                  </a:lnTo>
                  <a:lnTo>
                    <a:pt x="2365360" y="1512482"/>
                  </a:lnTo>
                  <a:lnTo>
                    <a:pt x="2404199" y="1480430"/>
                  </a:lnTo>
                  <a:lnTo>
                    <a:pt x="2443286" y="1448671"/>
                  </a:lnTo>
                  <a:lnTo>
                    <a:pt x="2482621" y="1417208"/>
                  </a:lnTo>
                  <a:lnTo>
                    <a:pt x="2522203" y="1386041"/>
                  </a:lnTo>
                  <a:lnTo>
                    <a:pt x="2562029" y="1355173"/>
                  </a:lnTo>
                  <a:lnTo>
                    <a:pt x="2602098" y="1324605"/>
                  </a:lnTo>
                  <a:lnTo>
                    <a:pt x="2642408" y="1294339"/>
                  </a:lnTo>
                  <a:lnTo>
                    <a:pt x="2682957" y="1264376"/>
                  </a:lnTo>
                  <a:lnTo>
                    <a:pt x="2723744" y="1234718"/>
                  </a:lnTo>
                  <a:lnTo>
                    <a:pt x="2764767" y="1205368"/>
                  </a:lnTo>
                  <a:lnTo>
                    <a:pt x="2806024" y="1176325"/>
                  </a:lnTo>
                  <a:lnTo>
                    <a:pt x="2847514" y="1147593"/>
                  </a:lnTo>
                  <a:lnTo>
                    <a:pt x="2889235" y="1119173"/>
                  </a:lnTo>
                  <a:lnTo>
                    <a:pt x="2931185" y="1091067"/>
                  </a:lnTo>
                  <a:lnTo>
                    <a:pt x="2973363" y="1063275"/>
                  </a:lnTo>
                  <a:lnTo>
                    <a:pt x="3015767" y="1035801"/>
                  </a:lnTo>
                  <a:lnTo>
                    <a:pt x="3058395" y="1008646"/>
                  </a:lnTo>
                  <a:lnTo>
                    <a:pt x="3101245" y="981811"/>
                  </a:lnTo>
                  <a:lnTo>
                    <a:pt x="3144317" y="955297"/>
                  </a:lnTo>
                  <a:lnTo>
                    <a:pt x="3187607" y="929108"/>
                  </a:lnTo>
                  <a:lnTo>
                    <a:pt x="3231115" y="903244"/>
                  </a:lnTo>
                  <a:lnTo>
                    <a:pt x="3274839" y="877707"/>
                  </a:lnTo>
                  <a:lnTo>
                    <a:pt x="3318777" y="852499"/>
                  </a:lnTo>
                  <a:lnTo>
                    <a:pt x="3362927" y="827621"/>
                  </a:lnTo>
                  <a:lnTo>
                    <a:pt x="3407288" y="803076"/>
                  </a:lnTo>
                  <a:lnTo>
                    <a:pt x="3451858" y="778864"/>
                  </a:lnTo>
                  <a:lnTo>
                    <a:pt x="3496636" y="754988"/>
                  </a:lnTo>
                  <a:lnTo>
                    <a:pt x="3541619" y="731449"/>
                  </a:lnTo>
                  <a:lnTo>
                    <a:pt x="3586806" y="708249"/>
                  </a:lnTo>
                  <a:lnTo>
                    <a:pt x="3632195" y="685389"/>
                  </a:lnTo>
                  <a:lnTo>
                    <a:pt x="3677785" y="662872"/>
                  </a:lnTo>
                  <a:lnTo>
                    <a:pt x="3723574" y="640699"/>
                  </a:lnTo>
                  <a:lnTo>
                    <a:pt x="3769560" y="618871"/>
                  </a:lnTo>
                  <a:lnTo>
                    <a:pt x="3815742" y="597391"/>
                  </a:lnTo>
                  <a:lnTo>
                    <a:pt x="3862118" y="576260"/>
                  </a:lnTo>
                  <a:lnTo>
                    <a:pt x="3908685" y="555479"/>
                  </a:lnTo>
                  <a:lnTo>
                    <a:pt x="3955444" y="535051"/>
                  </a:lnTo>
                  <a:lnTo>
                    <a:pt x="4002391" y="514977"/>
                  </a:lnTo>
                  <a:lnTo>
                    <a:pt x="4049525" y="495259"/>
                  </a:lnTo>
                  <a:lnTo>
                    <a:pt x="4096844" y="475898"/>
                  </a:lnTo>
                  <a:lnTo>
                    <a:pt x="4144348" y="456897"/>
                  </a:lnTo>
                  <a:lnTo>
                    <a:pt x="4192033" y="438256"/>
                  </a:lnTo>
                  <a:lnTo>
                    <a:pt x="4239899" y="419977"/>
                  </a:lnTo>
                  <a:lnTo>
                    <a:pt x="4287943" y="402063"/>
                  </a:lnTo>
                  <a:lnTo>
                    <a:pt x="4336165" y="384515"/>
                  </a:lnTo>
                  <a:lnTo>
                    <a:pt x="4384562" y="367334"/>
                  </a:lnTo>
                  <a:lnTo>
                    <a:pt x="4433132" y="350523"/>
                  </a:lnTo>
                  <a:lnTo>
                    <a:pt x="4481874" y="334083"/>
                  </a:lnTo>
                  <a:lnTo>
                    <a:pt x="4530787" y="318015"/>
                  </a:lnTo>
                  <a:lnTo>
                    <a:pt x="4579868" y="302321"/>
                  </a:lnTo>
                  <a:lnTo>
                    <a:pt x="4629116" y="287004"/>
                  </a:lnTo>
                  <a:lnTo>
                    <a:pt x="4678529" y="272064"/>
                  </a:lnTo>
                  <a:lnTo>
                    <a:pt x="4728106" y="257503"/>
                  </a:lnTo>
                  <a:lnTo>
                    <a:pt x="4777845" y="243324"/>
                  </a:lnTo>
                  <a:lnTo>
                    <a:pt x="4827744" y="229527"/>
                  </a:lnTo>
                  <a:lnTo>
                    <a:pt x="4877801" y="216115"/>
                  </a:lnTo>
                  <a:lnTo>
                    <a:pt x="4928015" y="203089"/>
                  </a:lnTo>
                  <a:lnTo>
                    <a:pt x="4978384" y="190451"/>
                  </a:lnTo>
                  <a:lnTo>
                    <a:pt x="5028906" y="178202"/>
                  </a:lnTo>
                  <a:lnTo>
                    <a:pt x="5079580" y="166345"/>
                  </a:lnTo>
                  <a:lnTo>
                    <a:pt x="5130404" y="154880"/>
                  </a:lnTo>
                  <a:lnTo>
                    <a:pt x="5181377" y="143810"/>
                  </a:lnTo>
                  <a:lnTo>
                    <a:pt x="5232496" y="133136"/>
                  </a:lnTo>
                  <a:lnTo>
                    <a:pt x="5283760" y="122860"/>
                  </a:lnTo>
                  <a:lnTo>
                    <a:pt x="5335167" y="112983"/>
                  </a:lnTo>
                  <a:lnTo>
                    <a:pt x="5386716" y="103508"/>
                  </a:lnTo>
                  <a:lnTo>
                    <a:pt x="5438405" y="94436"/>
                  </a:lnTo>
                  <a:lnTo>
                    <a:pt x="5490232" y="85769"/>
                  </a:lnTo>
                  <a:lnTo>
                    <a:pt x="5542195" y="77508"/>
                  </a:lnTo>
                  <a:lnTo>
                    <a:pt x="5594294" y="69655"/>
                  </a:lnTo>
                  <a:lnTo>
                    <a:pt x="5646525" y="62212"/>
                  </a:lnTo>
                  <a:lnTo>
                    <a:pt x="5698888" y="55180"/>
                  </a:lnTo>
                  <a:lnTo>
                    <a:pt x="5751381" y="48561"/>
                  </a:lnTo>
                  <a:lnTo>
                    <a:pt x="5804002" y="42357"/>
                  </a:lnTo>
                  <a:lnTo>
                    <a:pt x="5856749" y="36570"/>
                  </a:lnTo>
                  <a:lnTo>
                    <a:pt x="5909621" y="31200"/>
                  </a:lnTo>
                  <a:lnTo>
                    <a:pt x="5962616" y="26251"/>
                  </a:lnTo>
                  <a:lnTo>
                    <a:pt x="6015733" y="21723"/>
                  </a:lnTo>
                  <a:lnTo>
                    <a:pt x="6068969" y="17618"/>
                  </a:lnTo>
                  <a:lnTo>
                    <a:pt x="6122323" y="13938"/>
                  </a:lnTo>
                  <a:lnTo>
                    <a:pt x="6175793" y="10685"/>
                  </a:lnTo>
                  <a:lnTo>
                    <a:pt x="6229378" y="7860"/>
                  </a:lnTo>
                  <a:lnTo>
                    <a:pt x="6283076" y="5465"/>
                  </a:lnTo>
                  <a:lnTo>
                    <a:pt x="6336885" y="3502"/>
                  </a:lnTo>
                  <a:lnTo>
                    <a:pt x="6390803" y="1972"/>
                  </a:lnTo>
                  <a:lnTo>
                    <a:pt x="6444830" y="877"/>
                  </a:lnTo>
                  <a:lnTo>
                    <a:pt x="6498962" y="219"/>
                  </a:lnTo>
                  <a:lnTo>
                    <a:pt x="6553199" y="0"/>
                  </a:lnTo>
                  <a:lnTo>
                    <a:pt x="6553199" y="2918107"/>
                  </a:lnTo>
                  <a:lnTo>
                    <a:pt x="6504704" y="2918423"/>
                  </a:lnTo>
                  <a:lnTo>
                    <a:pt x="6456361" y="2919372"/>
                  </a:lnTo>
                  <a:lnTo>
                    <a:pt x="6408173" y="2920947"/>
                  </a:lnTo>
                  <a:lnTo>
                    <a:pt x="6360146" y="2923145"/>
                  </a:lnTo>
                  <a:lnTo>
                    <a:pt x="6312283" y="2925963"/>
                  </a:lnTo>
                  <a:lnTo>
                    <a:pt x="6264588" y="2929397"/>
                  </a:lnTo>
                  <a:lnTo>
                    <a:pt x="6217065" y="2933442"/>
                  </a:lnTo>
                  <a:lnTo>
                    <a:pt x="6169718" y="2938094"/>
                  </a:lnTo>
                  <a:lnTo>
                    <a:pt x="6122550" y="2943350"/>
                  </a:lnTo>
                  <a:lnTo>
                    <a:pt x="6075566" y="2949206"/>
                  </a:lnTo>
                  <a:lnTo>
                    <a:pt x="6028770" y="2955658"/>
                  </a:lnTo>
                  <a:lnTo>
                    <a:pt x="5982165" y="2962702"/>
                  </a:lnTo>
                  <a:lnTo>
                    <a:pt x="5935755" y="2970333"/>
                  </a:lnTo>
                  <a:lnTo>
                    <a:pt x="5889545" y="2978549"/>
                  </a:lnTo>
                  <a:lnTo>
                    <a:pt x="5843538" y="2987345"/>
                  </a:lnTo>
                  <a:lnTo>
                    <a:pt x="5797739" y="2996717"/>
                  </a:lnTo>
                  <a:lnTo>
                    <a:pt x="5752150" y="3006661"/>
                  </a:lnTo>
                  <a:lnTo>
                    <a:pt x="5706777" y="3017173"/>
                  </a:lnTo>
                  <a:lnTo>
                    <a:pt x="5661622" y="3028250"/>
                  </a:lnTo>
                  <a:lnTo>
                    <a:pt x="5616690" y="3039888"/>
                  </a:lnTo>
                  <a:lnTo>
                    <a:pt x="5571986" y="3052082"/>
                  </a:lnTo>
                  <a:lnTo>
                    <a:pt x="5527512" y="3064829"/>
                  </a:lnTo>
                  <a:lnTo>
                    <a:pt x="5483272" y="3078124"/>
                  </a:lnTo>
                  <a:lnTo>
                    <a:pt x="5439271" y="3091964"/>
                  </a:lnTo>
                  <a:lnTo>
                    <a:pt x="5395513" y="3106345"/>
                  </a:lnTo>
                  <a:lnTo>
                    <a:pt x="5352001" y="3121263"/>
                  </a:lnTo>
                  <a:lnTo>
                    <a:pt x="5308740" y="3136714"/>
                  </a:lnTo>
                  <a:lnTo>
                    <a:pt x="5265733" y="3152694"/>
                  </a:lnTo>
                  <a:lnTo>
                    <a:pt x="5222984" y="3169200"/>
                  </a:lnTo>
                  <a:lnTo>
                    <a:pt x="5180497" y="3186226"/>
                  </a:lnTo>
                  <a:lnTo>
                    <a:pt x="5138276" y="3203770"/>
                  </a:lnTo>
                  <a:lnTo>
                    <a:pt x="5096326" y="3221827"/>
                  </a:lnTo>
                  <a:lnTo>
                    <a:pt x="5054649" y="3240394"/>
                  </a:lnTo>
                  <a:lnTo>
                    <a:pt x="5013250" y="3259466"/>
                  </a:lnTo>
                  <a:lnTo>
                    <a:pt x="4972133" y="3279040"/>
                  </a:lnTo>
                  <a:lnTo>
                    <a:pt x="4931302" y="3299112"/>
                  </a:lnTo>
                  <a:lnTo>
                    <a:pt x="4890760" y="3319677"/>
                  </a:lnTo>
                  <a:lnTo>
                    <a:pt x="4850512" y="3340732"/>
                  </a:lnTo>
                  <a:lnTo>
                    <a:pt x="4810561" y="3362273"/>
                  </a:lnTo>
                  <a:lnTo>
                    <a:pt x="4770912" y="3384296"/>
                  </a:lnTo>
                  <a:lnTo>
                    <a:pt x="4731568" y="3406797"/>
                  </a:lnTo>
                  <a:lnTo>
                    <a:pt x="4692533" y="3429772"/>
                  </a:lnTo>
                  <a:lnTo>
                    <a:pt x="4653812" y="3453218"/>
                  </a:lnTo>
                  <a:lnTo>
                    <a:pt x="4615407" y="3477129"/>
                  </a:lnTo>
                  <a:lnTo>
                    <a:pt x="4577324" y="3501503"/>
                  </a:lnTo>
                  <a:lnTo>
                    <a:pt x="4539566" y="3526336"/>
                  </a:lnTo>
                  <a:lnTo>
                    <a:pt x="4502136" y="3551623"/>
                  </a:lnTo>
                  <a:lnTo>
                    <a:pt x="4465039" y="3577360"/>
                  </a:lnTo>
                  <a:lnTo>
                    <a:pt x="4428279" y="3603545"/>
                  </a:lnTo>
                  <a:lnTo>
                    <a:pt x="4391860" y="3630171"/>
                  </a:lnTo>
                  <a:lnTo>
                    <a:pt x="4355786" y="3657237"/>
                  </a:lnTo>
                  <a:lnTo>
                    <a:pt x="4320059" y="3684738"/>
                  </a:lnTo>
                  <a:lnTo>
                    <a:pt x="4284686" y="3712669"/>
                  </a:lnTo>
                  <a:lnTo>
                    <a:pt x="4249668" y="3741028"/>
                  </a:lnTo>
                  <a:lnTo>
                    <a:pt x="4215011" y="3769810"/>
                  </a:lnTo>
                  <a:lnTo>
                    <a:pt x="4180718" y="3799011"/>
                  </a:lnTo>
                  <a:lnTo>
                    <a:pt x="4146794" y="3828627"/>
                  </a:lnTo>
                  <a:lnTo>
                    <a:pt x="4113241" y="3858654"/>
                  </a:lnTo>
                  <a:lnTo>
                    <a:pt x="4080064" y="3889089"/>
                  </a:lnTo>
                  <a:lnTo>
                    <a:pt x="4047268" y="3919927"/>
                  </a:lnTo>
                  <a:lnTo>
                    <a:pt x="4014855" y="3951165"/>
                  </a:lnTo>
                  <a:lnTo>
                    <a:pt x="3982830" y="3982799"/>
                  </a:lnTo>
                  <a:lnTo>
                    <a:pt x="3951196" y="4014824"/>
                  </a:lnTo>
                  <a:lnTo>
                    <a:pt x="3919958" y="4047237"/>
                  </a:lnTo>
                  <a:lnTo>
                    <a:pt x="3889120" y="4080034"/>
                  </a:lnTo>
                  <a:lnTo>
                    <a:pt x="3858685" y="4113211"/>
                  </a:lnTo>
                  <a:lnTo>
                    <a:pt x="3828658" y="4146763"/>
                  </a:lnTo>
                  <a:lnTo>
                    <a:pt x="3799042" y="4180688"/>
                  </a:lnTo>
                  <a:lnTo>
                    <a:pt x="3769841" y="4214981"/>
                  </a:lnTo>
                  <a:lnTo>
                    <a:pt x="3741059" y="4249638"/>
                  </a:lnTo>
                  <a:lnTo>
                    <a:pt x="3712701" y="4284656"/>
                  </a:lnTo>
                  <a:lnTo>
                    <a:pt x="3684769" y="4320030"/>
                  </a:lnTo>
                  <a:lnTo>
                    <a:pt x="3657269" y="4355756"/>
                  </a:lnTo>
                  <a:lnTo>
                    <a:pt x="3630203" y="4391831"/>
                  </a:lnTo>
                  <a:lnTo>
                    <a:pt x="3603576" y="4428250"/>
                  </a:lnTo>
                  <a:lnTo>
                    <a:pt x="3577392" y="4465010"/>
                  </a:lnTo>
                  <a:lnTo>
                    <a:pt x="3551655" y="4502107"/>
                  </a:lnTo>
                  <a:lnTo>
                    <a:pt x="3526368" y="4539537"/>
                  </a:lnTo>
                  <a:lnTo>
                    <a:pt x="3501535" y="4577295"/>
                  </a:lnTo>
                  <a:lnTo>
                    <a:pt x="3477161" y="4615379"/>
                  </a:lnTo>
                  <a:lnTo>
                    <a:pt x="3453250" y="4653784"/>
                  </a:lnTo>
                  <a:lnTo>
                    <a:pt x="3429804" y="4692505"/>
                  </a:lnTo>
                  <a:lnTo>
                    <a:pt x="3406829" y="4731540"/>
                  </a:lnTo>
                  <a:lnTo>
                    <a:pt x="3384328" y="4770884"/>
                  </a:lnTo>
                  <a:lnTo>
                    <a:pt x="3362305" y="4810534"/>
                  </a:lnTo>
                  <a:lnTo>
                    <a:pt x="3340764" y="4850485"/>
                  </a:lnTo>
                  <a:lnTo>
                    <a:pt x="3319709" y="4890733"/>
                  </a:lnTo>
                  <a:lnTo>
                    <a:pt x="3299144" y="4931275"/>
                  </a:lnTo>
                  <a:lnTo>
                    <a:pt x="3279072" y="4972106"/>
                  </a:lnTo>
                  <a:lnTo>
                    <a:pt x="3259499" y="5013224"/>
                  </a:lnTo>
                  <a:lnTo>
                    <a:pt x="3240426" y="5054623"/>
                  </a:lnTo>
                  <a:lnTo>
                    <a:pt x="3221860" y="5096300"/>
                  </a:lnTo>
                  <a:lnTo>
                    <a:pt x="3203803" y="5138251"/>
                  </a:lnTo>
                  <a:lnTo>
                    <a:pt x="3186259" y="5180471"/>
                  </a:lnTo>
                  <a:lnTo>
                    <a:pt x="3169232" y="5222958"/>
                  </a:lnTo>
                  <a:lnTo>
                    <a:pt x="3152727" y="5265708"/>
                  </a:lnTo>
                  <a:lnTo>
                    <a:pt x="3136747" y="5308715"/>
                  </a:lnTo>
                  <a:lnTo>
                    <a:pt x="3121296" y="5351977"/>
                  </a:lnTo>
                  <a:lnTo>
                    <a:pt x="3106378" y="5395489"/>
                  </a:lnTo>
                  <a:lnTo>
                    <a:pt x="3091997" y="5439247"/>
                  </a:lnTo>
                  <a:lnTo>
                    <a:pt x="3078157" y="5483248"/>
                  </a:lnTo>
                  <a:lnTo>
                    <a:pt x="3064861" y="5527488"/>
                  </a:lnTo>
                  <a:lnTo>
                    <a:pt x="3052115" y="5571962"/>
                  </a:lnTo>
                  <a:lnTo>
                    <a:pt x="3039921" y="5616667"/>
                  </a:lnTo>
                  <a:lnTo>
                    <a:pt x="3028283" y="5661599"/>
                  </a:lnTo>
                  <a:lnTo>
                    <a:pt x="3017206" y="5706754"/>
                  </a:lnTo>
                  <a:lnTo>
                    <a:pt x="3006693" y="5752128"/>
                  </a:lnTo>
                  <a:lnTo>
                    <a:pt x="2996749" y="5797717"/>
                  </a:lnTo>
                  <a:lnTo>
                    <a:pt x="2987377" y="5843517"/>
                  </a:lnTo>
                  <a:lnTo>
                    <a:pt x="2978582" y="5889524"/>
                  </a:lnTo>
                  <a:lnTo>
                    <a:pt x="2970366" y="5935734"/>
                  </a:lnTo>
                  <a:lnTo>
                    <a:pt x="2962734" y="5982144"/>
                  </a:lnTo>
                  <a:lnTo>
                    <a:pt x="2955691" y="6028749"/>
                  </a:lnTo>
                  <a:lnTo>
                    <a:pt x="2949239" y="6075546"/>
                  </a:lnTo>
                  <a:lnTo>
                    <a:pt x="2943383" y="6122531"/>
                  </a:lnTo>
                  <a:lnTo>
                    <a:pt x="2938127" y="6169699"/>
                  </a:lnTo>
                  <a:lnTo>
                    <a:pt x="2933474" y="6217046"/>
                  </a:lnTo>
                  <a:lnTo>
                    <a:pt x="2929429" y="6264570"/>
                  </a:lnTo>
                  <a:lnTo>
                    <a:pt x="2925996" y="6312265"/>
                  </a:lnTo>
                  <a:lnTo>
                    <a:pt x="2923178" y="6360129"/>
                  </a:lnTo>
                  <a:lnTo>
                    <a:pt x="2920980" y="6408156"/>
                  </a:lnTo>
                  <a:lnTo>
                    <a:pt x="2919404" y="6456343"/>
                  </a:lnTo>
                  <a:lnTo>
                    <a:pt x="2918456" y="6504687"/>
                  </a:lnTo>
                  <a:lnTo>
                    <a:pt x="2918139" y="6553183"/>
                  </a:lnTo>
                  <a:close/>
                </a:path>
              </a:pathLst>
            </a:custGeom>
            <a:solidFill>
              <a:srgbClr val="FFDE2A"/>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rgbClr val="000000"/>
                </a:solidFill>
                <a:latin typeface="Arial"/>
                <a:ea typeface="Arial"/>
                <a:cs typeface="Arial"/>
                <a:sym typeface="Arial"/>
              </a:endParaRPr>
            </a:p>
          </p:txBody>
        </p:sp>
      </p:grpSp>
      <p:sp>
        <p:nvSpPr>
          <p:cNvPr id="510" name="Google Shape;510;p54"/>
          <p:cNvSpPr txBox="1">
            <a:spLocks noGrp="1"/>
          </p:cNvSpPr>
          <p:nvPr>
            <p:ph type="body" idx="1"/>
          </p:nvPr>
        </p:nvSpPr>
        <p:spPr>
          <a:xfrm>
            <a:off x="4080300" y="1590948"/>
            <a:ext cx="4195800" cy="1006800"/>
          </a:xfrm>
          <a:prstGeom prst="rect">
            <a:avLst/>
          </a:prstGeom>
          <a:noFill/>
          <a:ln>
            <a:noFill/>
          </a:ln>
        </p:spPr>
        <p:txBody>
          <a:bodyPr spcFirstLastPara="1" wrap="square" lIns="0" tIns="82575" rIns="0" bIns="0" anchor="t" anchorCtr="0">
            <a:spAutoFit/>
          </a:bodyPr>
          <a:lstStyle/>
          <a:p>
            <a:pPr marL="0" lvl="0" indent="0" algn="l" rtl="0">
              <a:spcBef>
                <a:spcPts val="0"/>
              </a:spcBef>
              <a:spcAft>
                <a:spcPts val="0"/>
              </a:spcAft>
              <a:buSzPts val="1100"/>
              <a:buNone/>
            </a:pPr>
            <a:r>
              <a:rPr lang="en-US" sz="3000" b="1">
                <a:latin typeface="Lora"/>
                <a:ea typeface="Lora"/>
                <a:cs typeface="Lora"/>
                <a:sym typeface="Lora"/>
              </a:rPr>
              <a:t>Data</a:t>
            </a:r>
            <a:endParaRPr sz="3000" b="1">
              <a:latin typeface="Lora"/>
              <a:ea typeface="Lora"/>
              <a:cs typeface="Lora"/>
              <a:sym typeface="Lora"/>
            </a:endParaRPr>
          </a:p>
          <a:p>
            <a:pPr marL="0" lvl="0" indent="0" algn="l" rtl="0">
              <a:spcBef>
                <a:spcPts val="0"/>
              </a:spcBef>
              <a:spcAft>
                <a:spcPts val="0"/>
              </a:spcAft>
              <a:buSzPts val="1100"/>
              <a:buNone/>
            </a:pPr>
            <a:r>
              <a:rPr lang="en-US" sz="3000" b="1">
                <a:latin typeface="Lora"/>
                <a:ea typeface="Lora"/>
                <a:cs typeface="Lora"/>
                <a:sym typeface="Lora"/>
              </a:rPr>
              <a:t>Storage</a:t>
            </a:r>
            <a:endParaRPr sz="3000" b="1">
              <a:latin typeface="Lora"/>
              <a:ea typeface="Lora"/>
              <a:cs typeface="Lora"/>
              <a:sym typeface="Lora"/>
            </a:endParaRPr>
          </a:p>
        </p:txBody>
      </p:sp>
      <p:sp>
        <p:nvSpPr>
          <p:cNvPr id="511" name="Google Shape;511;p54"/>
          <p:cNvSpPr/>
          <p:nvPr/>
        </p:nvSpPr>
        <p:spPr>
          <a:xfrm>
            <a:off x="8210470" y="54582"/>
            <a:ext cx="843000" cy="8193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rgbClr val="000000"/>
              </a:solidFill>
              <a:latin typeface="Arial"/>
              <a:ea typeface="Arial"/>
              <a:cs typeface="Arial"/>
              <a:sym typeface="Arial"/>
            </a:endParaRPr>
          </a:p>
        </p:txBody>
      </p:sp>
      <p:sp>
        <p:nvSpPr>
          <p:cNvPr id="512" name="Google Shape;512;p54"/>
          <p:cNvSpPr txBox="1">
            <a:spLocks noGrp="1"/>
          </p:cNvSpPr>
          <p:nvPr>
            <p:ph type="sldNum" idx="12"/>
          </p:nvPr>
        </p:nvSpPr>
        <p:spPr>
          <a:xfrm>
            <a:off x="6554339" y="4768735"/>
            <a:ext cx="2133900" cy="273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27</a:t>
            </a:fld>
            <a:endParaRPr/>
          </a:p>
        </p:txBody>
      </p:sp>
      <p:sp>
        <p:nvSpPr>
          <p:cNvPr id="513" name="Google Shape;513;p54"/>
          <p:cNvSpPr txBox="1"/>
          <p:nvPr/>
        </p:nvSpPr>
        <p:spPr>
          <a:xfrm>
            <a:off x="750325" y="1366650"/>
            <a:ext cx="768300" cy="1723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0000" b="1">
                <a:solidFill>
                  <a:schemeClr val="lt1"/>
                </a:solidFill>
                <a:latin typeface="Lora"/>
                <a:ea typeface="Lora"/>
                <a:cs typeface="Lora"/>
                <a:sym typeface="Lora"/>
              </a:rPr>
              <a:t>4</a:t>
            </a:r>
            <a:endParaRPr sz="10000" b="1">
              <a:solidFill>
                <a:schemeClr val="lt1"/>
              </a:solidFill>
              <a:latin typeface="Lora"/>
              <a:ea typeface="Lora"/>
              <a:cs typeface="Lora"/>
              <a:sym typeface="Lora"/>
            </a:endParaRPr>
          </a:p>
        </p:txBody>
      </p:sp>
      <p:sp>
        <p:nvSpPr>
          <p:cNvPr id="514" name="Google Shape;514;p54"/>
          <p:cNvSpPr txBox="1">
            <a:spLocks noGrp="1"/>
          </p:cNvSpPr>
          <p:nvPr>
            <p:ph type="body" idx="1"/>
          </p:nvPr>
        </p:nvSpPr>
        <p:spPr>
          <a:xfrm>
            <a:off x="4080300" y="2895073"/>
            <a:ext cx="4195800" cy="514500"/>
          </a:xfrm>
          <a:prstGeom prst="rect">
            <a:avLst/>
          </a:prstGeom>
          <a:noFill/>
          <a:ln>
            <a:noFill/>
          </a:ln>
        </p:spPr>
        <p:txBody>
          <a:bodyPr spcFirstLastPara="1" wrap="square" lIns="0" tIns="82575" rIns="0" bIns="0" anchor="t" anchorCtr="0">
            <a:spAutoFit/>
          </a:bodyPr>
          <a:lstStyle/>
          <a:p>
            <a:pPr marL="0" lvl="0" indent="0" algn="l" rtl="0">
              <a:spcBef>
                <a:spcPts val="0"/>
              </a:spcBef>
              <a:spcAft>
                <a:spcPts val="0"/>
              </a:spcAft>
              <a:buSzPts val="1100"/>
              <a:buNone/>
            </a:pPr>
            <a:r>
              <a:rPr lang="en-US" sz="1400">
                <a:highlight>
                  <a:srgbClr val="FFCD00"/>
                </a:highlight>
                <a:latin typeface="Quattrocento Sans"/>
                <a:ea typeface="Quattrocento Sans"/>
                <a:cs typeface="Quattrocento Sans"/>
                <a:sym typeface="Quattrocento Sans"/>
              </a:rPr>
              <a:t>Tempat bersandarnya data</a:t>
            </a:r>
            <a:endParaRPr sz="1400">
              <a:highlight>
                <a:srgbClr val="FFCD00"/>
              </a:highlight>
              <a:latin typeface="Quattrocento Sans"/>
              <a:ea typeface="Quattrocento Sans"/>
              <a:cs typeface="Quattrocento Sans"/>
              <a:sym typeface="Quattrocento Sans"/>
            </a:endParaRPr>
          </a:p>
          <a:p>
            <a:pPr marL="0" lvl="0" indent="0" algn="l" rtl="0">
              <a:spcBef>
                <a:spcPts val="0"/>
              </a:spcBef>
              <a:spcAft>
                <a:spcPts val="0"/>
              </a:spcAft>
              <a:buSzPts val="1100"/>
              <a:buNone/>
            </a:pPr>
            <a:endParaRPr sz="1400">
              <a:highlight>
                <a:srgbClr val="FFCD00"/>
              </a:highlight>
              <a:latin typeface="Quattrocento Sans"/>
              <a:ea typeface="Quattrocento Sans"/>
              <a:cs typeface="Quattrocento Sans"/>
              <a:sym typeface="Quattrocento Sans"/>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Shape 518"/>
        <p:cNvGrpSpPr/>
        <p:nvPr/>
      </p:nvGrpSpPr>
      <p:grpSpPr>
        <a:xfrm>
          <a:off x="0" y="0"/>
          <a:ext cx="0" cy="0"/>
          <a:chOff x="0" y="0"/>
          <a:chExt cx="0" cy="0"/>
        </a:xfrm>
      </p:grpSpPr>
      <p:sp>
        <p:nvSpPr>
          <p:cNvPr id="519" name="Google Shape;519;p55"/>
          <p:cNvSpPr/>
          <p:nvPr/>
        </p:nvSpPr>
        <p:spPr>
          <a:xfrm>
            <a:off x="-304800" y="0"/>
            <a:ext cx="3961765" cy="5143500"/>
          </a:xfrm>
          <a:custGeom>
            <a:avLst/>
            <a:gdLst/>
            <a:ahLst/>
            <a:cxnLst/>
            <a:rect l="l" t="t" r="r" b="b"/>
            <a:pathLst>
              <a:path w="7923530" h="10287000" extrusionOk="0">
                <a:moveTo>
                  <a:pt x="5668530" y="10287000"/>
                </a:moveTo>
                <a:lnTo>
                  <a:pt x="0" y="10287000"/>
                </a:lnTo>
                <a:lnTo>
                  <a:pt x="0" y="0"/>
                </a:lnTo>
                <a:lnTo>
                  <a:pt x="5209055" y="0"/>
                </a:lnTo>
                <a:lnTo>
                  <a:pt x="5217529" y="6124"/>
                </a:lnTo>
                <a:lnTo>
                  <a:pt x="5260930" y="38040"/>
                </a:lnTo>
                <a:lnTo>
                  <a:pt x="5304069" y="70310"/>
                </a:lnTo>
                <a:lnTo>
                  <a:pt x="5346938" y="102927"/>
                </a:lnTo>
                <a:lnTo>
                  <a:pt x="5389536" y="135891"/>
                </a:lnTo>
                <a:lnTo>
                  <a:pt x="5431862" y="169203"/>
                </a:lnTo>
                <a:lnTo>
                  <a:pt x="5473915" y="202862"/>
                </a:lnTo>
                <a:lnTo>
                  <a:pt x="5515692" y="236869"/>
                </a:lnTo>
                <a:lnTo>
                  <a:pt x="5557200" y="271217"/>
                </a:lnTo>
                <a:lnTo>
                  <a:pt x="5598419" y="305898"/>
                </a:lnTo>
                <a:lnTo>
                  <a:pt x="5639350" y="340913"/>
                </a:lnTo>
                <a:lnTo>
                  <a:pt x="5679993" y="376261"/>
                </a:lnTo>
                <a:lnTo>
                  <a:pt x="5720349" y="411943"/>
                </a:lnTo>
                <a:lnTo>
                  <a:pt x="5760420" y="447959"/>
                </a:lnTo>
                <a:lnTo>
                  <a:pt x="5800185" y="484301"/>
                </a:lnTo>
                <a:lnTo>
                  <a:pt x="5839650" y="520962"/>
                </a:lnTo>
                <a:lnTo>
                  <a:pt x="5878813" y="557943"/>
                </a:lnTo>
                <a:lnTo>
                  <a:pt x="5917674" y="595244"/>
                </a:lnTo>
                <a:lnTo>
                  <a:pt x="5956230" y="632863"/>
                </a:lnTo>
                <a:lnTo>
                  <a:pt x="5994480" y="670802"/>
                </a:lnTo>
                <a:lnTo>
                  <a:pt x="6032417" y="709052"/>
                </a:lnTo>
                <a:lnTo>
                  <a:pt x="6070035" y="747607"/>
                </a:lnTo>
                <a:lnTo>
                  <a:pt x="6107333" y="786465"/>
                </a:lnTo>
                <a:lnTo>
                  <a:pt x="6144313" y="825627"/>
                </a:lnTo>
                <a:lnTo>
                  <a:pt x="6180976" y="865093"/>
                </a:lnTo>
                <a:lnTo>
                  <a:pt x="6217321" y="904863"/>
                </a:lnTo>
                <a:lnTo>
                  <a:pt x="6253331" y="944928"/>
                </a:lnTo>
                <a:lnTo>
                  <a:pt x="6289011" y="985281"/>
                </a:lnTo>
                <a:lnTo>
                  <a:pt x="6324360" y="1025922"/>
                </a:lnTo>
                <a:lnTo>
                  <a:pt x="6359378" y="1066851"/>
                </a:lnTo>
                <a:lnTo>
                  <a:pt x="6394063" y="1108069"/>
                </a:lnTo>
                <a:lnTo>
                  <a:pt x="6428416" y="1149575"/>
                </a:lnTo>
                <a:lnTo>
                  <a:pt x="6462417" y="1191359"/>
                </a:lnTo>
                <a:lnTo>
                  <a:pt x="6496075" y="1233414"/>
                </a:lnTo>
                <a:lnTo>
                  <a:pt x="6529387" y="1275741"/>
                </a:lnTo>
                <a:lnTo>
                  <a:pt x="6562353" y="1318338"/>
                </a:lnTo>
                <a:lnTo>
                  <a:pt x="6594970" y="1361206"/>
                </a:lnTo>
                <a:lnTo>
                  <a:pt x="6627237" y="1404344"/>
                </a:lnTo>
                <a:lnTo>
                  <a:pt x="6659149" y="1447746"/>
                </a:lnTo>
                <a:lnTo>
                  <a:pt x="6690702" y="1491404"/>
                </a:lnTo>
                <a:lnTo>
                  <a:pt x="6721894" y="1535317"/>
                </a:lnTo>
                <a:lnTo>
                  <a:pt x="6752726" y="1579483"/>
                </a:lnTo>
                <a:lnTo>
                  <a:pt x="6783199" y="1623898"/>
                </a:lnTo>
                <a:lnTo>
                  <a:pt x="6813311" y="1668562"/>
                </a:lnTo>
                <a:lnTo>
                  <a:pt x="6843059" y="1713480"/>
                </a:lnTo>
                <a:lnTo>
                  <a:pt x="6872437" y="1758635"/>
                </a:lnTo>
                <a:lnTo>
                  <a:pt x="6901443" y="1804025"/>
                </a:lnTo>
                <a:lnTo>
                  <a:pt x="6930076" y="1849650"/>
                </a:lnTo>
                <a:lnTo>
                  <a:pt x="6958334" y="1895509"/>
                </a:lnTo>
                <a:lnTo>
                  <a:pt x="6986217" y="1941602"/>
                </a:lnTo>
                <a:lnTo>
                  <a:pt x="7013721" y="1987930"/>
                </a:lnTo>
                <a:lnTo>
                  <a:pt x="7040846" y="2034470"/>
                </a:lnTo>
                <a:lnTo>
                  <a:pt x="7067589" y="2081226"/>
                </a:lnTo>
                <a:lnTo>
                  <a:pt x="7093948" y="2128200"/>
                </a:lnTo>
                <a:lnTo>
                  <a:pt x="7119921" y="2175392"/>
                </a:lnTo>
                <a:lnTo>
                  <a:pt x="7145505" y="2222807"/>
                </a:lnTo>
                <a:lnTo>
                  <a:pt x="7170710" y="2270420"/>
                </a:lnTo>
                <a:lnTo>
                  <a:pt x="7195520" y="2318234"/>
                </a:lnTo>
                <a:lnTo>
                  <a:pt x="7219935" y="2366247"/>
                </a:lnTo>
                <a:lnTo>
                  <a:pt x="7243955" y="2414457"/>
                </a:lnTo>
                <a:lnTo>
                  <a:pt x="7267579" y="2462864"/>
                </a:lnTo>
                <a:lnTo>
                  <a:pt x="7290809" y="2511465"/>
                </a:lnTo>
                <a:lnTo>
                  <a:pt x="7313650" y="2560264"/>
                </a:lnTo>
                <a:lnTo>
                  <a:pt x="7336085" y="2609239"/>
                </a:lnTo>
                <a:lnTo>
                  <a:pt x="7358114" y="2658391"/>
                </a:lnTo>
                <a:lnTo>
                  <a:pt x="7379740" y="2707722"/>
                </a:lnTo>
                <a:lnTo>
                  <a:pt x="7400963" y="2757230"/>
                </a:lnTo>
                <a:lnTo>
                  <a:pt x="7421785" y="2806918"/>
                </a:lnTo>
                <a:lnTo>
                  <a:pt x="7442192" y="2856775"/>
                </a:lnTo>
                <a:lnTo>
                  <a:pt x="7462192" y="2906791"/>
                </a:lnTo>
                <a:lnTo>
                  <a:pt x="7481785" y="2956966"/>
                </a:lnTo>
                <a:lnTo>
                  <a:pt x="7500967" y="3007301"/>
                </a:lnTo>
                <a:lnTo>
                  <a:pt x="7519736" y="3057797"/>
                </a:lnTo>
                <a:lnTo>
                  <a:pt x="7538091" y="3108455"/>
                </a:lnTo>
                <a:lnTo>
                  <a:pt x="7556029" y="3159251"/>
                </a:lnTo>
                <a:lnTo>
                  <a:pt x="7573550" y="3210187"/>
                </a:lnTo>
                <a:lnTo>
                  <a:pt x="7590654" y="3261262"/>
                </a:lnTo>
                <a:lnTo>
                  <a:pt x="7607341" y="3312475"/>
                </a:lnTo>
                <a:lnTo>
                  <a:pt x="7623611" y="3363826"/>
                </a:lnTo>
                <a:lnTo>
                  <a:pt x="7639464" y="3415313"/>
                </a:lnTo>
                <a:lnTo>
                  <a:pt x="7654895" y="3466928"/>
                </a:lnTo>
                <a:lnTo>
                  <a:pt x="7669901" y="3518661"/>
                </a:lnTo>
                <a:lnTo>
                  <a:pt x="7684481" y="3570513"/>
                </a:lnTo>
                <a:lnTo>
                  <a:pt x="7698635" y="3622483"/>
                </a:lnTo>
                <a:lnTo>
                  <a:pt x="7712364" y="3674572"/>
                </a:lnTo>
                <a:lnTo>
                  <a:pt x="7725666" y="3726779"/>
                </a:lnTo>
                <a:lnTo>
                  <a:pt x="7738541" y="3779094"/>
                </a:lnTo>
                <a:lnTo>
                  <a:pt x="7750985" y="3831505"/>
                </a:lnTo>
                <a:lnTo>
                  <a:pt x="7763000" y="3884011"/>
                </a:lnTo>
                <a:lnTo>
                  <a:pt x="7774584" y="3936611"/>
                </a:lnTo>
                <a:lnTo>
                  <a:pt x="7785738" y="3989304"/>
                </a:lnTo>
                <a:lnTo>
                  <a:pt x="7796461" y="4042091"/>
                </a:lnTo>
                <a:lnTo>
                  <a:pt x="7806755" y="4094974"/>
                </a:lnTo>
                <a:lnTo>
                  <a:pt x="7816616" y="4147932"/>
                </a:lnTo>
                <a:lnTo>
                  <a:pt x="7826045" y="4200965"/>
                </a:lnTo>
                <a:lnTo>
                  <a:pt x="7835039" y="4254072"/>
                </a:lnTo>
                <a:lnTo>
                  <a:pt x="7843597" y="4307254"/>
                </a:lnTo>
                <a:lnTo>
                  <a:pt x="7851717" y="4360511"/>
                </a:lnTo>
                <a:lnTo>
                  <a:pt x="7859401" y="4413842"/>
                </a:lnTo>
                <a:lnTo>
                  <a:pt x="7866650" y="4467223"/>
                </a:lnTo>
                <a:lnTo>
                  <a:pt x="7873462" y="4520655"/>
                </a:lnTo>
                <a:lnTo>
                  <a:pt x="7879838" y="4574140"/>
                </a:lnTo>
                <a:lnTo>
                  <a:pt x="7885776" y="4627680"/>
                </a:lnTo>
                <a:lnTo>
                  <a:pt x="7891276" y="4681274"/>
                </a:lnTo>
                <a:lnTo>
                  <a:pt x="7896337" y="4734904"/>
                </a:lnTo>
                <a:lnTo>
                  <a:pt x="7900959" y="4788570"/>
                </a:lnTo>
                <a:lnTo>
                  <a:pt x="7905143" y="4842272"/>
                </a:lnTo>
                <a:lnTo>
                  <a:pt x="7908887" y="4896006"/>
                </a:lnTo>
                <a:lnTo>
                  <a:pt x="7912192" y="4949772"/>
                </a:lnTo>
                <a:lnTo>
                  <a:pt x="7915059" y="5003565"/>
                </a:lnTo>
                <a:lnTo>
                  <a:pt x="7917484" y="5057390"/>
                </a:lnTo>
                <a:lnTo>
                  <a:pt x="7919467" y="5111224"/>
                </a:lnTo>
                <a:lnTo>
                  <a:pt x="7921008" y="5165067"/>
                </a:lnTo>
                <a:lnTo>
                  <a:pt x="7922107" y="5218918"/>
                </a:lnTo>
                <a:lnTo>
                  <a:pt x="7922767" y="5272778"/>
                </a:lnTo>
                <a:lnTo>
                  <a:pt x="7922986" y="5326647"/>
                </a:lnTo>
                <a:lnTo>
                  <a:pt x="7922767" y="5380516"/>
                </a:lnTo>
                <a:lnTo>
                  <a:pt x="7922107" y="5434376"/>
                </a:lnTo>
                <a:lnTo>
                  <a:pt x="7921008" y="5488227"/>
                </a:lnTo>
                <a:lnTo>
                  <a:pt x="7919467" y="5542069"/>
                </a:lnTo>
                <a:lnTo>
                  <a:pt x="7917484" y="5595903"/>
                </a:lnTo>
                <a:lnTo>
                  <a:pt x="7915059" y="5649728"/>
                </a:lnTo>
                <a:lnTo>
                  <a:pt x="7912192" y="5703522"/>
                </a:lnTo>
                <a:lnTo>
                  <a:pt x="7908887" y="5757287"/>
                </a:lnTo>
                <a:lnTo>
                  <a:pt x="7905143" y="5811022"/>
                </a:lnTo>
                <a:lnTo>
                  <a:pt x="7900959" y="5864723"/>
                </a:lnTo>
                <a:lnTo>
                  <a:pt x="7896337" y="5918390"/>
                </a:lnTo>
                <a:lnTo>
                  <a:pt x="7891276" y="5972019"/>
                </a:lnTo>
                <a:lnTo>
                  <a:pt x="7885776" y="6025614"/>
                </a:lnTo>
                <a:lnTo>
                  <a:pt x="7879838" y="6079153"/>
                </a:lnTo>
                <a:lnTo>
                  <a:pt x="7873462" y="6132638"/>
                </a:lnTo>
                <a:lnTo>
                  <a:pt x="7866650" y="6186070"/>
                </a:lnTo>
                <a:lnTo>
                  <a:pt x="7859401" y="6239451"/>
                </a:lnTo>
                <a:lnTo>
                  <a:pt x="7851717" y="6292783"/>
                </a:lnTo>
                <a:lnTo>
                  <a:pt x="7843597" y="6346039"/>
                </a:lnTo>
                <a:lnTo>
                  <a:pt x="7835039" y="6399221"/>
                </a:lnTo>
                <a:lnTo>
                  <a:pt x="7826045" y="6452328"/>
                </a:lnTo>
                <a:lnTo>
                  <a:pt x="7816616" y="6505361"/>
                </a:lnTo>
                <a:lnTo>
                  <a:pt x="7806755" y="6558319"/>
                </a:lnTo>
                <a:lnTo>
                  <a:pt x="7796461" y="6611202"/>
                </a:lnTo>
                <a:lnTo>
                  <a:pt x="7785738" y="6663989"/>
                </a:lnTo>
                <a:lnTo>
                  <a:pt x="7774584" y="6716683"/>
                </a:lnTo>
                <a:lnTo>
                  <a:pt x="7763000" y="6769283"/>
                </a:lnTo>
                <a:lnTo>
                  <a:pt x="7750985" y="6821789"/>
                </a:lnTo>
                <a:lnTo>
                  <a:pt x="7738541" y="6874199"/>
                </a:lnTo>
                <a:lnTo>
                  <a:pt x="7725666" y="6926514"/>
                </a:lnTo>
                <a:lnTo>
                  <a:pt x="7712364" y="6978722"/>
                </a:lnTo>
                <a:lnTo>
                  <a:pt x="7698635" y="7030810"/>
                </a:lnTo>
                <a:lnTo>
                  <a:pt x="7684481" y="7082781"/>
                </a:lnTo>
                <a:lnTo>
                  <a:pt x="7669901" y="7134633"/>
                </a:lnTo>
                <a:lnTo>
                  <a:pt x="7654895" y="7186366"/>
                </a:lnTo>
                <a:lnTo>
                  <a:pt x="7639464" y="7237981"/>
                </a:lnTo>
                <a:lnTo>
                  <a:pt x="7623611" y="7289468"/>
                </a:lnTo>
                <a:lnTo>
                  <a:pt x="7607341" y="7340819"/>
                </a:lnTo>
                <a:lnTo>
                  <a:pt x="7590654" y="7392032"/>
                </a:lnTo>
                <a:lnTo>
                  <a:pt x="7573550" y="7443106"/>
                </a:lnTo>
                <a:lnTo>
                  <a:pt x="7556029" y="7494042"/>
                </a:lnTo>
                <a:lnTo>
                  <a:pt x="7538091" y="7544838"/>
                </a:lnTo>
                <a:lnTo>
                  <a:pt x="7519738" y="7595496"/>
                </a:lnTo>
                <a:lnTo>
                  <a:pt x="7500973" y="7645992"/>
                </a:lnTo>
                <a:lnTo>
                  <a:pt x="7481795" y="7696328"/>
                </a:lnTo>
                <a:lnTo>
                  <a:pt x="7462204" y="7746503"/>
                </a:lnTo>
                <a:lnTo>
                  <a:pt x="7442201" y="7796518"/>
                </a:lnTo>
                <a:lnTo>
                  <a:pt x="7421785" y="7846375"/>
                </a:lnTo>
                <a:lnTo>
                  <a:pt x="7400963" y="7896063"/>
                </a:lnTo>
                <a:lnTo>
                  <a:pt x="7379740" y="7945572"/>
                </a:lnTo>
                <a:lnTo>
                  <a:pt x="7358114" y="7994902"/>
                </a:lnTo>
                <a:lnTo>
                  <a:pt x="7336085" y="8044054"/>
                </a:lnTo>
                <a:lnTo>
                  <a:pt x="7313650" y="8093030"/>
                </a:lnTo>
                <a:lnTo>
                  <a:pt x="7290809" y="8141829"/>
                </a:lnTo>
                <a:lnTo>
                  <a:pt x="7267579" y="8190430"/>
                </a:lnTo>
                <a:lnTo>
                  <a:pt x="7243955" y="8238836"/>
                </a:lnTo>
                <a:lnTo>
                  <a:pt x="7219935" y="8287047"/>
                </a:lnTo>
                <a:lnTo>
                  <a:pt x="7195520" y="8335060"/>
                </a:lnTo>
                <a:lnTo>
                  <a:pt x="7170710" y="8382874"/>
                </a:lnTo>
                <a:lnTo>
                  <a:pt x="7145505" y="8430487"/>
                </a:lnTo>
                <a:lnTo>
                  <a:pt x="7119921" y="8477892"/>
                </a:lnTo>
                <a:lnTo>
                  <a:pt x="7093948" y="8525082"/>
                </a:lnTo>
                <a:lnTo>
                  <a:pt x="7067589" y="8572057"/>
                </a:lnTo>
                <a:lnTo>
                  <a:pt x="7040846" y="8618817"/>
                </a:lnTo>
                <a:lnTo>
                  <a:pt x="7013721" y="8665362"/>
                </a:lnTo>
                <a:lnTo>
                  <a:pt x="6986217" y="8711692"/>
                </a:lnTo>
                <a:lnTo>
                  <a:pt x="6958334" y="8757784"/>
                </a:lnTo>
                <a:lnTo>
                  <a:pt x="6930076" y="8803644"/>
                </a:lnTo>
                <a:lnTo>
                  <a:pt x="6901443" y="8849269"/>
                </a:lnTo>
                <a:lnTo>
                  <a:pt x="6872437" y="8894659"/>
                </a:lnTo>
                <a:lnTo>
                  <a:pt x="6843059" y="8939814"/>
                </a:lnTo>
                <a:lnTo>
                  <a:pt x="6813311" y="8984732"/>
                </a:lnTo>
                <a:lnTo>
                  <a:pt x="6783199" y="9029395"/>
                </a:lnTo>
                <a:lnTo>
                  <a:pt x="6752726" y="9073811"/>
                </a:lnTo>
                <a:lnTo>
                  <a:pt x="6721894" y="9117976"/>
                </a:lnTo>
                <a:lnTo>
                  <a:pt x="6690702" y="9161889"/>
                </a:lnTo>
                <a:lnTo>
                  <a:pt x="6659149" y="9205548"/>
                </a:lnTo>
                <a:lnTo>
                  <a:pt x="6627237" y="9248949"/>
                </a:lnTo>
                <a:lnTo>
                  <a:pt x="6594970" y="9292087"/>
                </a:lnTo>
                <a:lnTo>
                  <a:pt x="6562353" y="9334956"/>
                </a:lnTo>
                <a:lnTo>
                  <a:pt x="6529387" y="9377555"/>
                </a:lnTo>
                <a:lnTo>
                  <a:pt x="6496075" y="9419881"/>
                </a:lnTo>
                <a:lnTo>
                  <a:pt x="6462417" y="9461934"/>
                </a:lnTo>
                <a:lnTo>
                  <a:pt x="6428416" y="9503711"/>
                </a:lnTo>
                <a:lnTo>
                  <a:pt x="6394063" y="9545219"/>
                </a:lnTo>
                <a:lnTo>
                  <a:pt x="6359378" y="9586438"/>
                </a:lnTo>
                <a:lnTo>
                  <a:pt x="6324360" y="9627369"/>
                </a:lnTo>
                <a:lnTo>
                  <a:pt x="6289011" y="9668012"/>
                </a:lnTo>
                <a:lnTo>
                  <a:pt x="6253331" y="9708368"/>
                </a:lnTo>
                <a:lnTo>
                  <a:pt x="6217321" y="9748438"/>
                </a:lnTo>
                <a:lnTo>
                  <a:pt x="6180976" y="9788203"/>
                </a:lnTo>
                <a:lnTo>
                  <a:pt x="6144313" y="9827668"/>
                </a:lnTo>
                <a:lnTo>
                  <a:pt x="6107333" y="9866832"/>
                </a:lnTo>
                <a:lnTo>
                  <a:pt x="6070035" y="9905692"/>
                </a:lnTo>
                <a:lnTo>
                  <a:pt x="6032417" y="9944249"/>
                </a:lnTo>
                <a:lnTo>
                  <a:pt x="5994480" y="9982499"/>
                </a:lnTo>
                <a:lnTo>
                  <a:pt x="5956230" y="10020436"/>
                </a:lnTo>
                <a:lnTo>
                  <a:pt x="5917674" y="10058054"/>
                </a:lnTo>
                <a:lnTo>
                  <a:pt x="5878813" y="10095352"/>
                </a:lnTo>
                <a:lnTo>
                  <a:pt x="5839650" y="10132332"/>
                </a:lnTo>
                <a:lnTo>
                  <a:pt x="5800185" y="10168994"/>
                </a:lnTo>
                <a:lnTo>
                  <a:pt x="5760420" y="10205340"/>
                </a:lnTo>
                <a:lnTo>
                  <a:pt x="5720349" y="10241350"/>
                </a:lnTo>
                <a:lnTo>
                  <a:pt x="5679993" y="10277030"/>
                </a:lnTo>
                <a:lnTo>
                  <a:pt x="5668530" y="10287000"/>
                </a:lnTo>
                <a:close/>
              </a:path>
            </a:pathLst>
          </a:custGeom>
          <a:solidFill>
            <a:srgbClr val="F08B33"/>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rgbClr val="000000"/>
              </a:solidFill>
              <a:latin typeface="Arial"/>
              <a:ea typeface="Arial"/>
              <a:cs typeface="Arial"/>
              <a:sym typeface="Arial"/>
            </a:endParaRPr>
          </a:p>
        </p:txBody>
      </p:sp>
      <p:sp>
        <p:nvSpPr>
          <p:cNvPr id="520" name="Google Shape;520;p55"/>
          <p:cNvSpPr txBox="1"/>
          <p:nvPr/>
        </p:nvSpPr>
        <p:spPr>
          <a:xfrm>
            <a:off x="279108" y="2684815"/>
            <a:ext cx="2971800" cy="375600"/>
          </a:xfrm>
          <a:prstGeom prst="rect">
            <a:avLst/>
          </a:prstGeom>
          <a:noFill/>
          <a:ln>
            <a:noFill/>
          </a:ln>
        </p:spPr>
        <p:txBody>
          <a:bodyPr spcFirstLastPara="1" wrap="square" lIns="0" tIns="6025" rIns="0" bIns="0" anchor="t" anchorCtr="0">
            <a:spAutoFit/>
          </a:bodyPr>
          <a:lstStyle/>
          <a:p>
            <a:pPr marL="12700" marR="0" lvl="0" indent="0" algn="l" rtl="0">
              <a:lnSpc>
                <a:spcPct val="100499"/>
              </a:lnSpc>
              <a:spcBef>
                <a:spcPts val="0"/>
              </a:spcBef>
              <a:spcAft>
                <a:spcPts val="0"/>
              </a:spcAft>
              <a:buClr>
                <a:srgbClr val="000000"/>
              </a:buClr>
              <a:buSzPts val="2400"/>
              <a:buFont typeface="Arial"/>
              <a:buNone/>
            </a:pPr>
            <a:r>
              <a:rPr lang="en-US" sz="2400" b="1">
                <a:solidFill>
                  <a:srgbClr val="FFFFFF"/>
                </a:solidFill>
                <a:latin typeface="Trebuchet MS"/>
                <a:ea typeface="Trebuchet MS"/>
                <a:cs typeface="Trebuchet MS"/>
                <a:sym typeface="Trebuchet MS"/>
              </a:rPr>
              <a:t>Storage</a:t>
            </a:r>
            <a:endParaRPr sz="2400" b="0" i="0" u="none" strike="noStrike" cap="none">
              <a:solidFill>
                <a:srgbClr val="000000"/>
              </a:solidFill>
              <a:latin typeface="Trebuchet MS"/>
              <a:ea typeface="Trebuchet MS"/>
              <a:cs typeface="Trebuchet MS"/>
              <a:sym typeface="Trebuchet MS"/>
            </a:endParaRPr>
          </a:p>
        </p:txBody>
      </p:sp>
      <p:sp>
        <p:nvSpPr>
          <p:cNvPr id="521" name="Google Shape;521;p55"/>
          <p:cNvSpPr/>
          <p:nvPr/>
        </p:nvSpPr>
        <p:spPr>
          <a:xfrm>
            <a:off x="8550655" y="4564207"/>
            <a:ext cx="594900" cy="5808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rgbClr val="000000"/>
              </a:solidFill>
              <a:latin typeface="Arial"/>
              <a:ea typeface="Arial"/>
              <a:cs typeface="Arial"/>
              <a:sym typeface="Arial"/>
            </a:endParaRPr>
          </a:p>
        </p:txBody>
      </p:sp>
      <p:sp>
        <p:nvSpPr>
          <p:cNvPr id="522" name="Google Shape;522;p55"/>
          <p:cNvSpPr txBox="1">
            <a:spLocks noGrp="1"/>
          </p:cNvSpPr>
          <p:nvPr>
            <p:ph type="sldNum" idx="12"/>
          </p:nvPr>
        </p:nvSpPr>
        <p:spPr>
          <a:xfrm>
            <a:off x="6584814" y="4784920"/>
            <a:ext cx="2103300" cy="138600"/>
          </a:xfrm>
          <a:prstGeom prst="rect">
            <a:avLst/>
          </a:prstGeom>
        </p:spPr>
        <p:txBody>
          <a:bodyPr spcFirstLastPara="1" wrap="square" lIns="0" tIns="0" rIns="0" bIns="0" anchor="t" anchorCtr="0">
            <a:spAutoFit/>
          </a:bodyPr>
          <a:lstStyle/>
          <a:p>
            <a:pPr marL="0" lvl="0" indent="0" algn="r" rtl="0">
              <a:spcBef>
                <a:spcPts val="0"/>
              </a:spcBef>
              <a:spcAft>
                <a:spcPts val="0"/>
              </a:spcAft>
              <a:buNone/>
            </a:pPr>
            <a:fld id="{00000000-1234-1234-1234-123412341234}" type="slidenum">
              <a:rPr lang="en-US"/>
              <a:t>28</a:t>
            </a:fld>
            <a:endParaRPr/>
          </a:p>
        </p:txBody>
      </p:sp>
      <p:sp>
        <p:nvSpPr>
          <p:cNvPr id="523" name="Google Shape;523;p55"/>
          <p:cNvSpPr txBox="1"/>
          <p:nvPr/>
        </p:nvSpPr>
        <p:spPr>
          <a:xfrm>
            <a:off x="279108" y="2033640"/>
            <a:ext cx="2971800" cy="729600"/>
          </a:xfrm>
          <a:prstGeom prst="rect">
            <a:avLst/>
          </a:prstGeom>
          <a:noFill/>
          <a:ln>
            <a:noFill/>
          </a:ln>
        </p:spPr>
        <p:txBody>
          <a:bodyPr spcFirstLastPara="1" wrap="square" lIns="0" tIns="6025" rIns="0" bIns="0" anchor="t" anchorCtr="0">
            <a:spAutoFit/>
          </a:bodyPr>
          <a:lstStyle/>
          <a:p>
            <a:pPr marL="12700" marR="0" lvl="0" indent="0" algn="l" rtl="0">
              <a:lnSpc>
                <a:spcPct val="100499"/>
              </a:lnSpc>
              <a:spcBef>
                <a:spcPts val="0"/>
              </a:spcBef>
              <a:spcAft>
                <a:spcPts val="0"/>
              </a:spcAft>
              <a:buClr>
                <a:srgbClr val="000000"/>
              </a:buClr>
              <a:buSzPts val="2400"/>
              <a:buFont typeface="Arial"/>
              <a:buNone/>
            </a:pPr>
            <a:r>
              <a:rPr lang="en-US" sz="4700" b="1">
                <a:solidFill>
                  <a:srgbClr val="FFFFFF"/>
                </a:solidFill>
                <a:latin typeface="Trebuchet MS"/>
                <a:ea typeface="Trebuchet MS"/>
                <a:cs typeface="Trebuchet MS"/>
                <a:sym typeface="Trebuchet MS"/>
              </a:rPr>
              <a:t>High Level</a:t>
            </a:r>
            <a:endParaRPr sz="4700" b="0" i="0" u="none" strike="noStrike" cap="none">
              <a:solidFill>
                <a:srgbClr val="000000"/>
              </a:solidFill>
              <a:latin typeface="Trebuchet MS"/>
              <a:ea typeface="Trebuchet MS"/>
              <a:cs typeface="Trebuchet MS"/>
              <a:sym typeface="Trebuchet MS"/>
            </a:endParaRPr>
          </a:p>
        </p:txBody>
      </p:sp>
      <p:sp>
        <p:nvSpPr>
          <p:cNvPr id="524" name="Google Shape;524;p55"/>
          <p:cNvSpPr txBox="1"/>
          <p:nvPr/>
        </p:nvSpPr>
        <p:spPr>
          <a:xfrm>
            <a:off x="3667950" y="854475"/>
            <a:ext cx="5264400" cy="3112200"/>
          </a:xfrm>
          <a:prstGeom prst="rect">
            <a:avLst/>
          </a:prstGeom>
          <a:noFill/>
          <a:ln>
            <a:noFill/>
          </a:ln>
        </p:spPr>
        <p:txBody>
          <a:bodyPr spcFirstLastPara="1" wrap="square" lIns="91425" tIns="91425" rIns="91425" bIns="91425" anchor="t" anchorCtr="0">
            <a:noAutofit/>
          </a:bodyPr>
          <a:lstStyle/>
          <a:p>
            <a:pPr marL="457200" lvl="0" indent="-361950" algn="l" rtl="0">
              <a:spcBef>
                <a:spcPts val="600"/>
              </a:spcBef>
              <a:spcAft>
                <a:spcPts val="0"/>
              </a:spcAft>
              <a:buClr>
                <a:srgbClr val="F6921D"/>
              </a:buClr>
              <a:buSzPts val="2100"/>
              <a:buFont typeface="Quattrocento Sans"/>
              <a:buChar char="-"/>
            </a:pPr>
            <a:r>
              <a:rPr lang="en-US" sz="2100">
                <a:solidFill>
                  <a:schemeClr val="dk1"/>
                </a:solidFill>
                <a:latin typeface="Quattrocento Sans"/>
                <a:ea typeface="Quattrocento Sans"/>
                <a:cs typeface="Quattrocento Sans"/>
                <a:sym typeface="Quattrocento Sans"/>
              </a:rPr>
              <a:t>File </a:t>
            </a:r>
            <a:endParaRPr sz="2100">
              <a:solidFill>
                <a:schemeClr val="dk1"/>
              </a:solidFill>
              <a:latin typeface="Quattrocento Sans"/>
              <a:ea typeface="Quattrocento Sans"/>
              <a:cs typeface="Quattrocento Sans"/>
              <a:sym typeface="Quattrocento Sans"/>
            </a:endParaRPr>
          </a:p>
          <a:p>
            <a:pPr marL="914400" lvl="1" indent="-336550" algn="l" rtl="0">
              <a:spcBef>
                <a:spcPts val="0"/>
              </a:spcBef>
              <a:spcAft>
                <a:spcPts val="0"/>
              </a:spcAft>
              <a:buClr>
                <a:srgbClr val="F6921D"/>
              </a:buClr>
              <a:buSzPts val="1700"/>
              <a:buFont typeface="Quattrocento Sans"/>
              <a:buChar char="-"/>
            </a:pPr>
            <a:r>
              <a:rPr lang="en-US" sz="1700">
                <a:solidFill>
                  <a:schemeClr val="dk1"/>
                </a:solidFill>
                <a:latin typeface="Quattrocento Sans"/>
                <a:ea typeface="Quattrocento Sans"/>
                <a:cs typeface="Quattrocento Sans"/>
                <a:sym typeface="Quattrocento Sans"/>
              </a:rPr>
              <a:t>Normal</a:t>
            </a:r>
            <a:endParaRPr sz="1700">
              <a:solidFill>
                <a:schemeClr val="dk1"/>
              </a:solidFill>
              <a:latin typeface="Quattrocento Sans"/>
              <a:ea typeface="Quattrocento Sans"/>
              <a:cs typeface="Quattrocento Sans"/>
              <a:sym typeface="Quattrocento Sans"/>
            </a:endParaRPr>
          </a:p>
          <a:p>
            <a:pPr marL="1371600" lvl="2" indent="-336550" algn="l" rtl="0">
              <a:spcBef>
                <a:spcPts val="0"/>
              </a:spcBef>
              <a:spcAft>
                <a:spcPts val="0"/>
              </a:spcAft>
              <a:buClr>
                <a:srgbClr val="F6921D"/>
              </a:buClr>
              <a:buSzPts val="1700"/>
              <a:buFont typeface="Quattrocento Sans"/>
              <a:buChar char="-"/>
            </a:pPr>
            <a:r>
              <a:rPr lang="en-US" sz="1700">
                <a:solidFill>
                  <a:schemeClr val="dk1"/>
                </a:solidFill>
                <a:latin typeface="Quattrocento Sans"/>
                <a:ea typeface="Quattrocento Sans"/>
                <a:cs typeface="Quattrocento Sans"/>
                <a:sym typeface="Quattrocento Sans"/>
              </a:rPr>
              <a:t>CSV, JSON, Pickle, Parquet</a:t>
            </a:r>
            <a:endParaRPr sz="1700">
              <a:solidFill>
                <a:schemeClr val="dk1"/>
              </a:solidFill>
              <a:latin typeface="Quattrocento Sans"/>
              <a:ea typeface="Quattrocento Sans"/>
              <a:cs typeface="Quattrocento Sans"/>
              <a:sym typeface="Quattrocento Sans"/>
            </a:endParaRPr>
          </a:p>
          <a:p>
            <a:pPr marL="914400" lvl="1" indent="-336550" algn="l" rtl="0">
              <a:spcBef>
                <a:spcPts val="0"/>
              </a:spcBef>
              <a:spcAft>
                <a:spcPts val="0"/>
              </a:spcAft>
              <a:buClr>
                <a:srgbClr val="F6921D"/>
              </a:buClr>
              <a:buSzPts val="1700"/>
              <a:buFont typeface="Quattrocento Sans"/>
              <a:buChar char="-"/>
            </a:pPr>
            <a:r>
              <a:rPr lang="en-US" sz="1700">
                <a:solidFill>
                  <a:schemeClr val="dk1"/>
                </a:solidFill>
                <a:latin typeface="Quattrocento Sans"/>
                <a:ea typeface="Quattrocento Sans"/>
                <a:cs typeface="Quattrocento Sans"/>
                <a:sym typeface="Quattrocento Sans"/>
              </a:rPr>
              <a:t>Columnar (Open table Format)</a:t>
            </a:r>
            <a:endParaRPr sz="1700">
              <a:solidFill>
                <a:schemeClr val="dk1"/>
              </a:solidFill>
              <a:latin typeface="Quattrocento Sans"/>
              <a:ea typeface="Quattrocento Sans"/>
              <a:cs typeface="Quattrocento Sans"/>
              <a:sym typeface="Quattrocento Sans"/>
            </a:endParaRPr>
          </a:p>
          <a:p>
            <a:pPr marL="1371600" lvl="2" indent="-336550" algn="l" rtl="0">
              <a:spcBef>
                <a:spcPts val="0"/>
              </a:spcBef>
              <a:spcAft>
                <a:spcPts val="0"/>
              </a:spcAft>
              <a:buClr>
                <a:srgbClr val="F6921D"/>
              </a:buClr>
              <a:buSzPts val="1700"/>
              <a:buFont typeface="Quattrocento Sans"/>
              <a:buChar char="-"/>
            </a:pPr>
            <a:r>
              <a:rPr lang="en-US" sz="1700">
                <a:solidFill>
                  <a:schemeClr val="dk1"/>
                </a:solidFill>
                <a:latin typeface="Quattrocento Sans"/>
                <a:ea typeface="Quattrocento Sans"/>
                <a:cs typeface="Quattrocento Sans"/>
                <a:sym typeface="Quattrocento Sans"/>
              </a:rPr>
              <a:t>Parquet, Hudi, Iceberg, Delta</a:t>
            </a:r>
            <a:endParaRPr sz="1700">
              <a:solidFill>
                <a:schemeClr val="dk1"/>
              </a:solidFill>
              <a:latin typeface="Quattrocento Sans"/>
              <a:ea typeface="Quattrocento Sans"/>
              <a:cs typeface="Quattrocento Sans"/>
              <a:sym typeface="Quattrocento Sans"/>
            </a:endParaRPr>
          </a:p>
          <a:p>
            <a:pPr marL="457200" lvl="0" indent="-361950" algn="l" rtl="0">
              <a:spcBef>
                <a:spcPts val="0"/>
              </a:spcBef>
              <a:spcAft>
                <a:spcPts val="0"/>
              </a:spcAft>
              <a:buClr>
                <a:srgbClr val="F6921D"/>
              </a:buClr>
              <a:buSzPts val="2100"/>
              <a:buFont typeface="Quattrocento Sans"/>
              <a:buChar char="-"/>
            </a:pPr>
            <a:r>
              <a:rPr lang="en-US" sz="2100">
                <a:solidFill>
                  <a:schemeClr val="dk1"/>
                </a:solidFill>
                <a:latin typeface="Quattrocento Sans"/>
                <a:ea typeface="Quattrocento Sans"/>
                <a:cs typeface="Quattrocento Sans"/>
                <a:sym typeface="Quattrocento Sans"/>
              </a:rPr>
              <a:t>SQL Database</a:t>
            </a:r>
            <a:endParaRPr sz="2100">
              <a:solidFill>
                <a:schemeClr val="dk1"/>
              </a:solidFill>
              <a:latin typeface="Quattrocento Sans"/>
              <a:ea typeface="Quattrocento Sans"/>
              <a:cs typeface="Quattrocento Sans"/>
              <a:sym typeface="Quattrocento Sans"/>
            </a:endParaRPr>
          </a:p>
          <a:p>
            <a:pPr marL="914400" lvl="1" indent="-336550" algn="l" rtl="0">
              <a:spcBef>
                <a:spcPts val="0"/>
              </a:spcBef>
              <a:spcAft>
                <a:spcPts val="0"/>
              </a:spcAft>
              <a:buClr>
                <a:srgbClr val="F6921D"/>
              </a:buClr>
              <a:buSzPts val="1700"/>
              <a:buFont typeface="Quattrocento Sans"/>
              <a:buChar char="-"/>
            </a:pPr>
            <a:r>
              <a:rPr lang="en-US" sz="1700">
                <a:solidFill>
                  <a:schemeClr val="dk1"/>
                </a:solidFill>
                <a:latin typeface="Quattrocento Sans"/>
                <a:ea typeface="Quattrocento Sans"/>
                <a:cs typeface="Quattrocento Sans"/>
                <a:sym typeface="Quattrocento Sans"/>
              </a:rPr>
              <a:t>Postgres, MySQL, SQLServer, Oracle</a:t>
            </a:r>
            <a:endParaRPr sz="1700">
              <a:solidFill>
                <a:schemeClr val="dk1"/>
              </a:solidFill>
              <a:latin typeface="Quattrocento Sans"/>
              <a:ea typeface="Quattrocento Sans"/>
              <a:cs typeface="Quattrocento Sans"/>
              <a:sym typeface="Quattrocento Sans"/>
            </a:endParaRPr>
          </a:p>
          <a:p>
            <a:pPr marL="457200" lvl="0" indent="-361950" algn="l" rtl="0">
              <a:spcBef>
                <a:spcPts val="0"/>
              </a:spcBef>
              <a:spcAft>
                <a:spcPts val="0"/>
              </a:spcAft>
              <a:buClr>
                <a:srgbClr val="F6921D"/>
              </a:buClr>
              <a:buSzPts val="2100"/>
              <a:buFont typeface="Quattrocento Sans"/>
              <a:buChar char="-"/>
            </a:pPr>
            <a:r>
              <a:rPr lang="en-US" sz="2100">
                <a:solidFill>
                  <a:schemeClr val="dk1"/>
                </a:solidFill>
                <a:latin typeface="Quattrocento Sans"/>
                <a:ea typeface="Quattrocento Sans"/>
                <a:cs typeface="Quattrocento Sans"/>
                <a:sym typeface="Quattrocento Sans"/>
              </a:rPr>
              <a:t>NoSQL Database (OLAP)</a:t>
            </a:r>
            <a:endParaRPr sz="2100">
              <a:solidFill>
                <a:schemeClr val="dk1"/>
              </a:solidFill>
              <a:latin typeface="Quattrocento Sans"/>
              <a:ea typeface="Quattrocento Sans"/>
              <a:cs typeface="Quattrocento Sans"/>
              <a:sym typeface="Quattrocento Sans"/>
            </a:endParaRPr>
          </a:p>
          <a:p>
            <a:pPr marL="914400" lvl="1" indent="-336550" algn="l" rtl="0">
              <a:spcBef>
                <a:spcPts val="0"/>
              </a:spcBef>
              <a:spcAft>
                <a:spcPts val="0"/>
              </a:spcAft>
              <a:buClr>
                <a:srgbClr val="F6921D"/>
              </a:buClr>
              <a:buSzPts val="1700"/>
              <a:buFont typeface="Quattrocento Sans"/>
              <a:buChar char="-"/>
            </a:pPr>
            <a:r>
              <a:rPr lang="en-US" sz="1700">
                <a:solidFill>
                  <a:schemeClr val="dk1"/>
                </a:solidFill>
                <a:latin typeface="Quattrocento Sans"/>
                <a:ea typeface="Quattrocento Sans"/>
                <a:cs typeface="Quattrocento Sans"/>
                <a:sym typeface="Quattrocento Sans"/>
              </a:rPr>
              <a:t>Document Based</a:t>
            </a:r>
            <a:endParaRPr sz="1700">
              <a:solidFill>
                <a:schemeClr val="dk1"/>
              </a:solidFill>
              <a:latin typeface="Quattrocento Sans"/>
              <a:ea typeface="Quattrocento Sans"/>
              <a:cs typeface="Quattrocento Sans"/>
              <a:sym typeface="Quattrocento Sans"/>
            </a:endParaRPr>
          </a:p>
          <a:p>
            <a:pPr marL="1371600" lvl="2" indent="-336550" algn="l" rtl="0">
              <a:spcBef>
                <a:spcPts val="0"/>
              </a:spcBef>
              <a:spcAft>
                <a:spcPts val="0"/>
              </a:spcAft>
              <a:buClr>
                <a:srgbClr val="F6921D"/>
              </a:buClr>
              <a:buSzPts val="1700"/>
              <a:buFont typeface="Quattrocento Sans"/>
              <a:buChar char="-"/>
            </a:pPr>
            <a:r>
              <a:rPr lang="en-US" sz="1700">
                <a:solidFill>
                  <a:schemeClr val="dk1"/>
                </a:solidFill>
                <a:latin typeface="Quattrocento Sans"/>
                <a:ea typeface="Quattrocento Sans"/>
                <a:cs typeface="Quattrocento Sans"/>
                <a:sym typeface="Quattrocento Sans"/>
              </a:rPr>
              <a:t>MongoDB</a:t>
            </a:r>
            <a:endParaRPr sz="1700">
              <a:solidFill>
                <a:schemeClr val="dk1"/>
              </a:solidFill>
              <a:latin typeface="Quattrocento Sans"/>
              <a:ea typeface="Quattrocento Sans"/>
              <a:cs typeface="Quattrocento Sans"/>
              <a:sym typeface="Quattrocento Sans"/>
            </a:endParaRPr>
          </a:p>
          <a:p>
            <a:pPr marL="914400" lvl="1" indent="-336550" algn="l" rtl="0">
              <a:spcBef>
                <a:spcPts val="0"/>
              </a:spcBef>
              <a:spcAft>
                <a:spcPts val="0"/>
              </a:spcAft>
              <a:buClr>
                <a:srgbClr val="F6921D"/>
              </a:buClr>
              <a:buSzPts val="1700"/>
              <a:buFont typeface="Quattrocento Sans"/>
              <a:buChar char="-"/>
            </a:pPr>
            <a:r>
              <a:rPr lang="en-US" sz="1700">
                <a:solidFill>
                  <a:schemeClr val="dk1"/>
                </a:solidFill>
                <a:latin typeface="Quattrocento Sans"/>
                <a:ea typeface="Quattrocento Sans"/>
                <a:cs typeface="Quattrocento Sans"/>
                <a:sym typeface="Quattrocento Sans"/>
              </a:rPr>
              <a:t>Columnar</a:t>
            </a:r>
            <a:endParaRPr sz="1700">
              <a:solidFill>
                <a:schemeClr val="dk1"/>
              </a:solidFill>
              <a:latin typeface="Quattrocento Sans"/>
              <a:ea typeface="Quattrocento Sans"/>
              <a:cs typeface="Quattrocento Sans"/>
              <a:sym typeface="Quattrocento Sans"/>
            </a:endParaRPr>
          </a:p>
          <a:p>
            <a:pPr marL="1371600" lvl="2" indent="-336550" algn="l" rtl="0">
              <a:spcBef>
                <a:spcPts val="0"/>
              </a:spcBef>
              <a:spcAft>
                <a:spcPts val="0"/>
              </a:spcAft>
              <a:buClr>
                <a:srgbClr val="F6921D"/>
              </a:buClr>
              <a:buSzPts val="1700"/>
              <a:buFont typeface="Quattrocento Sans"/>
              <a:buChar char="-"/>
            </a:pPr>
            <a:r>
              <a:rPr lang="en-US" sz="1700">
                <a:solidFill>
                  <a:schemeClr val="dk1"/>
                </a:solidFill>
                <a:latin typeface="Quattrocento Sans"/>
                <a:ea typeface="Quattrocento Sans"/>
                <a:cs typeface="Quattrocento Sans"/>
                <a:sym typeface="Quattrocento Sans"/>
              </a:rPr>
              <a:t>HBase, Cassandra (Wide-Column)</a:t>
            </a:r>
            <a:endParaRPr sz="2400">
              <a:solidFill>
                <a:schemeClr val="dk1"/>
              </a:solidFill>
              <a:latin typeface="Quattrocento Sans"/>
              <a:ea typeface="Quattrocento Sans"/>
              <a:cs typeface="Quattrocento Sans"/>
              <a:sym typeface="Quattrocento Sans"/>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29"/>
        <p:cNvGrpSpPr/>
        <p:nvPr/>
      </p:nvGrpSpPr>
      <p:grpSpPr>
        <a:xfrm>
          <a:off x="0" y="0"/>
          <a:ext cx="0" cy="0"/>
          <a:chOff x="0" y="0"/>
          <a:chExt cx="0" cy="0"/>
        </a:xfrm>
      </p:grpSpPr>
      <p:sp>
        <p:nvSpPr>
          <p:cNvPr id="530" name="Google Shape;530;p56"/>
          <p:cNvSpPr txBox="1">
            <a:spLocks noGrp="1"/>
          </p:cNvSpPr>
          <p:nvPr>
            <p:ph type="sldNum" idx="12"/>
          </p:nvPr>
        </p:nvSpPr>
        <p:spPr>
          <a:xfrm>
            <a:off x="6584814" y="4784920"/>
            <a:ext cx="2103300" cy="138600"/>
          </a:xfrm>
          <a:prstGeom prst="rect">
            <a:avLst/>
          </a:prstGeom>
        </p:spPr>
        <p:txBody>
          <a:bodyPr spcFirstLastPara="1" wrap="square" lIns="0" tIns="0" rIns="0" bIns="0" anchor="t" anchorCtr="0">
            <a:spAutoFit/>
          </a:bodyPr>
          <a:lstStyle/>
          <a:p>
            <a:pPr marL="0" lvl="0" indent="0" algn="r" rtl="0">
              <a:spcBef>
                <a:spcPts val="0"/>
              </a:spcBef>
              <a:spcAft>
                <a:spcPts val="0"/>
              </a:spcAft>
              <a:buClr>
                <a:srgbClr val="000000"/>
              </a:buClr>
              <a:buSzPts val="900"/>
              <a:buFont typeface="Arial"/>
              <a:buNone/>
            </a:pPr>
            <a:fld id="{00000000-1234-1234-1234-123412341234}" type="slidenum">
              <a:rPr lang="en-US"/>
              <a:t>29</a:t>
            </a:fld>
            <a:endParaRPr/>
          </a:p>
        </p:txBody>
      </p:sp>
      <p:pic>
        <p:nvPicPr>
          <p:cNvPr id="531" name="Google Shape;531;p56"/>
          <p:cNvPicPr preferRelativeResize="0"/>
          <p:nvPr/>
        </p:nvPicPr>
        <p:blipFill rotWithShape="1">
          <a:blip r:embed="rId3">
            <a:alphaModFix/>
          </a:blip>
          <a:srcRect l="7927" t="5578" b="7123"/>
          <a:stretch/>
        </p:blipFill>
        <p:spPr>
          <a:xfrm>
            <a:off x="0" y="643150"/>
            <a:ext cx="9145574" cy="375343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pic>
        <p:nvPicPr>
          <p:cNvPr id="126" name="Google Shape;126;p18" descr="C:\Users\SINAR X\Downloads\ilovepdf_pages-to-jpg\Template PPT_page-0008.jpg"/>
          <p:cNvPicPr preferRelativeResize="0"/>
          <p:nvPr/>
        </p:nvPicPr>
        <p:blipFill rotWithShape="1">
          <a:blip r:embed="rId3">
            <a:alphaModFix/>
          </a:blip>
          <a:srcRect/>
          <a:stretch/>
        </p:blipFill>
        <p:spPr>
          <a:xfrm>
            <a:off x="0" y="0"/>
            <a:ext cx="9144000" cy="5145088"/>
          </a:xfrm>
          <a:prstGeom prst="rect">
            <a:avLst/>
          </a:prstGeom>
          <a:noFill/>
          <a:ln>
            <a:noFill/>
          </a:ln>
        </p:spPr>
      </p:pic>
      <p:sp>
        <p:nvSpPr>
          <p:cNvPr id="127" name="Google Shape;127;p18"/>
          <p:cNvSpPr/>
          <p:nvPr/>
        </p:nvSpPr>
        <p:spPr>
          <a:xfrm>
            <a:off x="0" y="2675828"/>
            <a:ext cx="9144000" cy="1011043"/>
          </a:xfrm>
          <a:custGeom>
            <a:avLst/>
            <a:gdLst/>
            <a:ahLst/>
            <a:cxnLst/>
            <a:rect l="l" t="t" r="r" b="b"/>
            <a:pathLst>
              <a:path w="12192000" h="1348058" extrusionOk="0">
                <a:moveTo>
                  <a:pt x="12192000" y="0"/>
                </a:moveTo>
                <a:lnTo>
                  <a:pt x="10837333" y="0"/>
                </a:lnTo>
                <a:cubicBezTo>
                  <a:pt x="10463295" y="0"/>
                  <a:pt x="10160000" y="301773"/>
                  <a:pt x="10160000" y="674029"/>
                </a:cubicBezTo>
                <a:lnTo>
                  <a:pt x="10160000" y="674029"/>
                </a:lnTo>
                <a:cubicBezTo>
                  <a:pt x="10160000" y="1046281"/>
                  <a:pt x="9856705" y="1348059"/>
                  <a:pt x="9482667" y="1348059"/>
                </a:cubicBezTo>
                <a:lnTo>
                  <a:pt x="9482667" y="1348059"/>
                </a:lnTo>
                <a:cubicBezTo>
                  <a:pt x="9108581" y="1348059"/>
                  <a:pt x="8805333" y="1046281"/>
                  <a:pt x="8805333" y="674029"/>
                </a:cubicBezTo>
                <a:lnTo>
                  <a:pt x="8805333" y="674029"/>
                </a:lnTo>
                <a:cubicBezTo>
                  <a:pt x="8805333" y="301773"/>
                  <a:pt x="8502086" y="0"/>
                  <a:pt x="8128000" y="0"/>
                </a:cubicBezTo>
                <a:lnTo>
                  <a:pt x="8128000" y="0"/>
                </a:lnTo>
                <a:cubicBezTo>
                  <a:pt x="7753915" y="0"/>
                  <a:pt x="7450667" y="301773"/>
                  <a:pt x="7450667" y="674029"/>
                </a:cubicBezTo>
                <a:lnTo>
                  <a:pt x="7450667" y="674029"/>
                </a:lnTo>
                <a:cubicBezTo>
                  <a:pt x="7450667" y="1046281"/>
                  <a:pt x="7147419" y="1348059"/>
                  <a:pt x="6773334" y="1348059"/>
                </a:cubicBezTo>
                <a:lnTo>
                  <a:pt x="6773334" y="1348059"/>
                </a:lnTo>
                <a:cubicBezTo>
                  <a:pt x="6399248" y="1348059"/>
                  <a:pt x="6096000" y="1046281"/>
                  <a:pt x="6096000" y="674029"/>
                </a:cubicBezTo>
                <a:lnTo>
                  <a:pt x="6096000" y="674029"/>
                </a:lnTo>
                <a:cubicBezTo>
                  <a:pt x="6096000" y="301773"/>
                  <a:pt x="5792753" y="0"/>
                  <a:pt x="5418667" y="0"/>
                </a:cubicBezTo>
                <a:lnTo>
                  <a:pt x="5418667" y="0"/>
                </a:lnTo>
                <a:cubicBezTo>
                  <a:pt x="5044581" y="0"/>
                  <a:pt x="4741334" y="301773"/>
                  <a:pt x="4741334" y="674029"/>
                </a:cubicBezTo>
                <a:lnTo>
                  <a:pt x="4741334" y="674029"/>
                </a:lnTo>
                <a:cubicBezTo>
                  <a:pt x="4741334" y="1046281"/>
                  <a:pt x="4438076" y="1348059"/>
                  <a:pt x="4064000" y="1348059"/>
                </a:cubicBezTo>
                <a:lnTo>
                  <a:pt x="4064000" y="1348059"/>
                </a:lnTo>
                <a:cubicBezTo>
                  <a:pt x="3689924" y="1348059"/>
                  <a:pt x="3386667" y="1046281"/>
                  <a:pt x="3386667" y="674029"/>
                </a:cubicBezTo>
                <a:lnTo>
                  <a:pt x="3386667" y="674029"/>
                </a:lnTo>
                <a:cubicBezTo>
                  <a:pt x="3386667" y="301773"/>
                  <a:pt x="3083410" y="0"/>
                  <a:pt x="2709333" y="0"/>
                </a:cubicBezTo>
                <a:lnTo>
                  <a:pt x="2709333" y="0"/>
                </a:lnTo>
                <a:cubicBezTo>
                  <a:pt x="2335257" y="0"/>
                  <a:pt x="2032000" y="301773"/>
                  <a:pt x="2032000" y="674029"/>
                </a:cubicBezTo>
                <a:lnTo>
                  <a:pt x="2032000" y="674029"/>
                </a:lnTo>
                <a:cubicBezTo>
                  <a:pt x="2032000" y="1046281"/>
                  <a:pt x="1728743" y="1348059"/>
                  <a:pt x="1354667" y="1348059"/>
                </a:cubicBezTo>
                <a:lnTo>
                  <a:pt x="0" y="1348059"/>
                </a:lnTo>
              </a:path>
            </a:pathLst>
          </a:custGeom>
          <a:noFill/>
          <a:ln w="228600" cap="flat" cmpd="sng">
            <a:solidFill>
              <a:srgbClr val="8A868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 name="Google Shape;128;p18"/>
          <p:cNvSpPr/>
          <p:nvPr/>
        </p:nvSpPr>
        <p:spPr>
          <a:xfrm>
            <a:off x="0" y="2675828"/>
            <a:ext cx="9144000" cy="1011043"/>
          </a:xfrm>
          <a:custGeom>
            <a:avLst/>
            <a:gdLst/>
            <a:ahLst/>
            <a:cxnLst/>
            <a:rect l="l" t="t" r="r" b="b"/>
            <a:pathLst>
              <a:path w="12192000" h="1348058" extrusionOk="0">
                <a:moveTo>
                  <a:pt x="12192000" y="0"/>
                </a:moveTo>
                <a:lnTo>
                  <a:pt x="10837333" y="0"/>
                </a:lnTo>
                <a:cubicBezTo>
                  <a:pt x="10463295" y="0"/>
                  <a:pt x="10160000" y="301773"/>
                  <a:pt x="10160000" y="674029"/>
                </a:cubicBezTo>
                <a:lnTo>
                  <a:pt x="10160000" y="674029"/>
                </a:lnTo>
                <a:cubicBezTo>
                  <a:pt x="10160000" y="1046281"/>
                  <a:pt x="9856705" y="1348059"/>
                  <a:pt x="9482667" y="1348059"/>
                </a:cubicBezTo>
                <a:lnTo>
                  <a:pt x="9482667" y="1348059"/>
                </a:lnTo>
                <a:cubicBezTo>
                  <a:pt x="9108581" y="1348059"/>
                  <a:pt x="8805333" y="1046281"/>
                  <a:pt x="8805333" y="674029"/>
                </a:cubicBezTo>
                <a:lnTo>
                  <a:pt x="8805333" y="674029"/>
                </a:lnTo>
                <a:cubicBezTo>
                  <a:pt x="8805333" y="301773"/>
                  <a:pt x="8502086" y="0"/>
                  <a:pt x="8128000" y="0"/>
                </a:cubicBezTo>
                <a:lnTo>
                  <a:pt x="8128000" y="0"/>
                </a:lnTo>
                <a:cubicBezTo>
                  <a:pt x="7753915" y="0"/>
                  <a:pt x="7450667" y="301773"/>
                  <a:pt x="7450667" y="674029"/>
                </a:cubicBezTo>
                <a:lnTo>
                  <a:pt x="7450667" y="674029"/>
                </a:lnTo>
                <a:cubicBezTo>
                  <a:pt x="7450667" y="1046281"/>
                  <a:pt x="7147419" y="1348059"/>
                  <a:pt x="6773334" y="1348059"/>
                </a:cubicBezTo>
                <a:lnTo>
                  <a:pt x="6773334" y="1348059"/>
                </a:lnTo>
                <a:cubicBezTo>
                  <a:pt x="6399248" y="1348059"/>
                  <a:pt x="6096000" y="1046281"/>
                  <a:pt x="6096000" y="674029"/>
                </a:cubicBezTo>
                <a:lnTo>
                  <a:pt x="6096000" y="674029"/>
                </a:lnTo>
                <a:cubicBezTo>
                  <a:pt x="6096000" y="301773"/>
                  <a:pt x="5792753" y="0"/>
                  <a:pt x="5418667" y="0"/>
                </a:cubicBezTo>
                <a:lnTo>
                  <a:pt x="5418667" y="0"/>
                </a:lnTo>
                <a:cubicBezTo>
                  <a:pt x="5044581" y="0"/>
                  <a:pt x="4741334" y="301773"/>
                  <a:pt x="4741334" y="674029"/>
                </a:cubicBezTo>
                <a:lnTo>
                  <a:pt x="4741334" y="674029"/>
                </a:lnTo>
                <a:cubicBezTo>
                  <a:pt x="4741334" y="1046281"/>
                  <a:pt x="4438076" y="1348059"/>
                  <a:pt x="4064000" y="1348059"/>
                </a:cubicBezTo>
                <a:lnTo>
                  <a:pt x="4064000" y="1348059"/>
                </a:lnTo>
                <a:cubicBezTo>
                  <a:pt x="3689924" y="1348059"/>
                  <a:pt x="3386667" y="1046281"/>
                  <a:pt x="3386667" y="674029"/>
                </a:cubicBezTo>
                <a:lnTo>
                  <a:pt x="3386667" y="674029"/>
                </a:lnTo>
                <a:cubicBezTo>
                  <a:pt x="3386667" y="301773"/>
                  <a:pt x="3083410" y="0"/>
                  <a:pt x="2709333" y="0"/>
                </a:cubicBezTo>
                <a:lnTo>
                  <a:pt x="2709333" y="0"/>
                </a:lnTo>
                <a:cubicBezTo>
                  <a:pt x="2335257" y="0"/>
                  <a:pt x="2032000" y="301773"/>
                  <a:pt x="2032000" y="674029"/>
                </a:cubicBezTo>
                <a:lnTo>
                  <a:pt x="2032000" y="674029"/>
                </a:lnTo>
                <a:cubicBezTo>
                  <a:pt x="2032000" y="1046281"/>
                  <a:pt x="1728743" y="1348059"/>
                  <a:pt x="1354667" y="1348059"/>
                </a:cubicBezTo>
                <a:lnTo>
                  <a:pt x="0" y="1348059"/>
                </a:lnTo>
              </a:path>
            </a:pathLst>
          </a:custGeom>
          <a:noFill/>
          <a:ln w="19050" cap="flat" cmpd="sng">
            <a:solidFill>
              <a:srgbClr val="FFFFFF"/>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FFFFFF"/>
              </a:solidFill>
              <a:latin typeface="Calibri"/>
              <a:ea typeface="Calibri"/>
              <a:cs typeface="Calibri"/>
              <a:sym typeface="Calibri"/>
            </a:endParaRPr>
          </a:p>
        </p:txBody>
      </p:sp>
      <p:grpSp>
        <p:nvGrpSpPr>
          <p:cNvPr id="129" name="Google Shape;129;p18"/>
          <p:cNvGrpSpPr/>
          <p:nvPr/>
        </p:nvGrpSpPr>
        <p:grpSpPr>
          <a:xfrm>
            <a:off x="1786339" y="2008201"/>
            <a:ext cx="473400" cy="473400"/>
            <a:chOff x="1786339" y="1703401"/>
            <a:chExt cx="473400" cy="473400"/>
          </a:xfrm>
        </p:grpSpPr>
        <p:sp>
          <p:nvSpPr>
            <p:cNvPr id="130" name="Google Shape;130;p18"/>
            <p:cNvSpPr/>
            <p:nvPr/>
          </p:nvSpPr>
          <p:spPr>
            <a:xfrm rot="8100000">
              <a:off x="1855667" y="1772729"/>
              <a:ext cx="334744" cy="334744"/>
            </a:xfrm>
            <a:prstGeom prst="teardrop">
              <a:avLst>
                <a:gd name="adj" fmla="val 100000"/>
              </a:avLst>
            </a:prstGeom>
            <a:solidFill>
              <a:srgbClr val="FFCD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0000"/>
                </a:solidFill>
                <a:latin typeface="Quattrocento Sans"/>
                <a:ea typeface="Quattrocento Sans"/>
                <a:cs typeface="Quattrocento Sans"/>
                <a:sym typeface="Quattrocento Sans"/>
              </a:endParaRPr>
            </a:p>
          </p:txBody>
        </p:sp>
        <p:sp>
          <p:nvSpPr>
            <p:cNvPr id="131" name="Google Shape;131;p18"/>
            <p:cNvSpPr/>
            <p:nvPr/>
          </p:nvSpPr>
          <p:spPr>
            <a:xfrm>
              <a:off x="1955989" y="1866499"/>
              <a:ext cx="134100" cy="134100"/>
            </a:xfrm>
            <a:prstGeom prst="ellipse">
              <a:avLst/>
            </a:prstGeom>
            <a:solidFill>
              <a:srgbClr val="FFFFFF"/>
            </a:solidFill>
            <a:ln>
              <a:noFill/>
            </a:ln>
          </p:spPr>
          <p:txBody>
            <a:bodyPr spcFirstLastPara="1" wrap="square" lIns="0" tIns="0" rIns="0" bIns="0" anchor="ctr" anchorCtr="0">
              <a:noAutofit/>
            </a:bodyPr>
            <a:lstStyle/>
            <a:p>
              <a:pPr marL="0" lvl="0" indent="0" algn="ctr" rtl="0">
                <a:spcBef>
                  <a:spcPts val="0"/>
                </a:spcBef>
                <a:spcAft>
                  <a:spcPts val="0"/>
                </a:spcAft>
                <a:buNone/>
              </a:pPr>
              <a:r>
                <a:rPr lang="en-US" sz="600">
                  <a:solidFill>
                    <a:srgbClr val="000000"/>
                  </a:solidFill>
                  <a:latin typeface="Quattrocento Sans"/>
                  <a:ea typeface="Quattrocento Sans"/>
                  <a:cs typeface="Quattrocento Sans"/>
                  <a:sym typeface="Quattrocento Sans"/>
                </a:rPr>
                <a:t>1</a:t>
              </a:r>
              <a:endParaRPr sz="600">
                <a:solidFill>
                  <a:srgbClr val="000000"/>
                </a:solidFill>
                <a:latin typeface="Quattrocento Sans"/>
                <a:ea typeface="Quattrocento Sans"/>
                <a:cs typeface="Quattrocento Sans"/>
                <a:sym typeface="Quattrocento Sans"/>
              </a:endParaRPr>
            </a:p>
          </p:txBody>
        </p:sp>
      </p:grpSp>
      <p:grpSp>
        <p:nvGrpSpPr>
          <p:cNvPr id="132" name="Google Shape;132;p18"/>
          <p:cNvGrpSpPr/>
          <p:nvPr/>
        </p:nvGrpSpPr>
        <p:grpSpPr>
          <a:xfrm>
            <a:off x="3814414" y="2008201"/>
            <a:ext cx="473400" cy="473400"/>
            <a:chOff x="3814414" y="1703401"/>
            <a:chExt cx="473400" cy="473400"/>
          </a:xfrm>
        </p:grpSpPr>
        <p:sp>
          <p:nvSpPr>
            <p:cNvPr id="133" name="Google Shape;133;p18"/>
            <p:cNvSpPr/>
            <p:nvPr/>
          </p:nvSpPr>
          <p:spPr>
            <a:xfrm rot="8100000">
              <a:off x="3883742" y="1772729"/>
              <a:ext cx="334744" cy="334744"/>
            </a:xfrm>
            <a:prstGeom prst="teardrop">
              <a:avLst>
                <a:gd name="adj" fmla="val 100000"/>
              </a:avLst>
            </a:prstGeom>
            <a:solidFill>
              <a:srgbClr val="A769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0000"/>
                </a:solidFill>
                <a:latin typeface="Quattrocento Sans"/>
                <a:ea typeface="Quattrocento Sans"/>
                <a:cs typeface="Quattrocento Sans"/>
                <a:sym typeface="Quattrocento Sans"/>
              </a:endParaRPr>
            </a:p>
          </p:txBody>
        </p:sp>
        <p:sp>
          <p:nvSpPr>
            <p:cNvPr id="134" name="Google Shape;134;p18"/>
            <p:cNvSpPr/>
            <p:nvPr/>
          </p:nvSpPr>
          <p:spPr>
            <a:xfrm>
              <a:off x="3984064" y="1866499"/>
              <a:ext cx="134100" cy="134100"/>
            </a:xfrm>
            <a:prstGeom prst="ellipse">
              <a:avLst/>
            </a:prstGeom>
            <a:solidFill>
              <a:srgbClr val="FFFFFF"/>
            </a:solidFill>
            <a:ln>
              <a:noFill/>
            </a:ln>
          </p:spPr>
          <p:txBody>
            <a:bodyPr spcFirstLastPara="1" wrap="square" lIns="0" tIns="0" rIns="0" bIns="0" anchor="ctr" anchorCtr="0">
              <a:noAutofit/>
            </a:bodyPr>
            <a:lstStyle/>
            <a:p>
              <a:pPr marL="0" lvl="0" indent="0" algn="ctr" rtl="0">
                <a:spcBef>
                  <a:spcPts val="0"/>
                </a:spcBef>
                <a:spcAft>
                  <a:spcPts val="0"/>
                </a:spcAft>
                <a:buNone/>
              </a:pPr>
              <a:r>
                <a:rPr lang="en-US" sz="600">
                  <a:solidFill>
                    <a:srgbClr val="000000"/>
                  </a:solidFill>
                  <a:latin typeface="Quattrocento Sans"/>
                  <a:ea typeface="Quattrocento Sans"/>
                  <a:cs typeface="Quattrocento Sans"/>
                  <a:sym typeface="Quattrocento Sans"/>
                </a:rPr>
                <a:t>3</a:t>
              </a:r>
              <a:endParaRPr sz="600">
                <a:solidFill>
                  <a:srgbClr val="000000"/>
                </a:solidFill>
                <a:latin typeface="Quattrocento Sans"/>
                <a:ea typeface="Quattrocento Sans"/>
                <a:cs typeface="Quattrocento Sans"/>
                <a:sym typeface="Quattrocento Sans"/>
              </a:endParaRPr>
            </a:p>
          </p:txBody>
        </p:sp>
      </p:grpSp>
      <p:grpSp>
        <p:nvGrpSpPr>
          <p:cNvPr id="135" name="Google Shape;135;p18"/>
          <p:cNvGrpSpPr/>
          <p:nvPr/>
        </p:nvGrpSpPr>
        <p:grpSpPr>
          <a:xfrm>
            <a:off x="5842489" y="2008201"/>
            <a:ext cx="473400" cy="473400"/>
            <a:chOff x="5842489" y="1703401"/>
            <a:chExt cx="473400" cy="473400"/>
          </a:xfrm>
        </p:grpSpPr>
        <p:sp>
          <p:nvSpPr>
            <p:cNvPr id="136" name="Google Shape;136;p18"/>
            <p:cNvSpPr/>
            <p:nvPr/>
          </p:nvSpPr>
          <p:spPr>
            <a:xfrm rot="8100000">
              <a:off x="5911817" y="1772729"/>
              <a:ext cx="334744" cy="334744"/>
            </a:xfrm>
            <a:prstGeom prst="teardrop">
              <a:avLst>
                <a:gd name="adj" fmla="val 100000"/>
              </a:avLst>
            </a:prstGeom>
            <a:solidFill>
              <a:srgbClr val="9795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0000"/>
                </a:solidFill>
                <a:latin typeface="Quattrocento Sans"/>
                <a:ea typeface="Quattrocento Sans"/>
                <a:cs typeface="Quattrocento Sans"/>
                <a:sym typeface="Quattrocento Sans"/>
              </a:endParaRPr>
            </a:p>
          </p:txBody>
        </p:sp>
        <p:sp>
          <p:nvSpPr>
            <p:cNvPr id="137" name="Google Shape;137;p18"/>
            <p:cNvSpPr/>
            <p:nvPr/>
          </p:nvSpPr>
          <p:spPr>
            <a:xfrm>
              <a:off x="6012139" y="1866499"/>
              <a:ext cx="134100" cy="134100"/>
            </a:xfrm>
            <a:prstGeom prst="ellipse">
              <a:avLst/>
            </a:prstGeom>
            <a:solidFill>
              <a:srgbClr val="FFFFFF"/>
            </a:solidFill>
            <a:ln>
              <a:noFill/>
            </a:ln>
          </p:spPr>
          <p:txBody>
            <a:bodyPr spcFirstLastPara="1" wrap="square" lIns="0" tIns="0" rIns="0" bIns="0" anchor="ctr" anchorCtr="0">
              <a:noAutofit/>
            </a:bodyPr>
            <a:lstStyle/>
            <a:p>
              <a:pPr marL="0" lvl="0" indent="0" algn="ctr" rtl="0">
                <a:spcBef>
                  <a:spcPts val="0"/>
                </a:spcBef>
                <a:spcAft>
                  <a:spcPts val="0"/>
                </a:spcAft>
                <a:buNone/>
              </a:pPr>
              <a:r>
                <a:rPr lang="en-US" sz="600">
                  <a:solidFill>
                    <a:srgbClr val="000000"/>
                  </a:solidFill>
                  <a:latin typeface="Quattrocento Sans"/>
                  <a:ea typeface="Quattrocento Sans"/>
                  <a:cs typeface="Quattrocento Sans"/>
                  <a:sym typeface="Quattrocento Sans"/>
                </a:rPr>
                <a:t>5</a:t>
              </a:r>
              <a:endParaRPr sz="600">
                <a:solidFill>
                  <a:srgbClr val="000000"/>
                </a:solidFill>
                <a:latin typeface="Quattrocento Sans"/>
                <a:ea typeface="Quattrocento Sans"/>
                <a:cs typeface="Quattrocento Sans"/>
                <a:sym typeface="Quattrocento Sans"/>
              </a:endParaRPr>
            </a:p>
          </p:txBody>
        </p:sp>
      </p:grpSp>
      <p:grpSp>
        <p:nvGrpSpPr>
          <p:cNvPr id="138" name="Google Shape;138;p18"/>
          <p:cNvGrpSpPr/>
          <p:nvPr/>
        </p:nvGrpSpPr>
        <p:grpSpPr>
          <a:xfrm>
            <a:off x="6880814" y="3881100"/>
            <a:ext cx="473400" cy="473400"/>
            <a:chOff x="6880814" y="3576300"/>
            <a:chExt cx="473400" cy="473400"/>
          </a:xfrm>
        </p:grpSpPr>
        <p:sp>
          <p:nvSpPr>
            <p:cNvPr id="139" name="Google Shape;139;p18"/>
            <p:cNvSpPr/>
            <p:nvPr/>
          </p:nvSpPr>
          <p:spPr>
            <a:xfrm rot="-2700000">
              <a:off x="6950142" y="3645628"/>
              <a:ext cx="334744" cy="334744"/>
            </a:xfrm>
            <a:prstGeom prst="teardrop">
              <a:avLst>
                <a:gd name="adj" fmla="val 100000"/>
              </a:avLst>
            </a:prstGeom>
            <a:solidFill>
              <a:srgbClr val="6F68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0000"/>
                </a:solidFill>
                <a:latin typeface="Quattrocento Sans"/>
                <a:ea typeface="Quattrocento Sans"/>
                <a:cs typeface="Quattrocento Sans"/>
                <a:sym typeface="Quattrocento Sans"/>
              </a:endParaRPr>
            </a:p>
          </p:txBody>
        </p:sp>
        <p:sp>
          <p:nvSpPr>
            <p:cNvPr id="140" name="Google Shape;140;p18"/>
            <p:cNvSpPr/>
            <p:nvPr/>
          </p:nvSpPr>
          <p:spPr>
            <a:xfrm flipH="1">
              <a:off x="7050464" y="3752502"/>
              <a:ext cx="134100" cy="134100"/>
            </a:xfrm>
            <a:prstGeom prst="ellipse">
              <a:avLst/>
            </a:prstGeom>
            <a:solidFill>
              <a:srgbClr val="FFFFFF"/>
            </a:solidFill>
            <a:ln>
              <a:noFill/>
            </a:ln>
          </p:spPr>
          <p:txBody>
            <a:bodyPr spcFirstLastPara="1" wrap="square" lIns="0" tIns="0" rIns="0" bIns="0" anchor="ctr" anchorCtr="0">
              <a:noAutofit/>
            </a:bodyPr>
            <a:lstStyle/>
            <a:p>
              <a:pPr marL="0" lvl="0" indent="0" algn="ctr" rtl="0">
                <a:spcBef>
                  <a:spcPts val="0"/>
                </a:spcBef>
                <a:spcAft>
                  <a:spcPts val="0"/>
                </a:spcAft>
                <a:buNone/>
              </a:pPr>
              <a:r>
                <a:rPr lang="en-US" sz="600">
                  <a:solidFill>
                    <a:srgbClr val="000000"/>
                  </a:solidFill>
                  <a:latin typeface="Quattrocento Sans"/>
                  <a:ea typeface="Quattrocento Sans"/>
                  <a:cs typeface="Quattrocento Sans"/>
                  <a:sym typeface="Quattrocento Sans"/>
                </a:rPr>
                <a:t>6</a:t>
              </a:r>
              <a:endParaRPr sz="600">
                <a:solidFill>
                  <a:srgbClr val="000000"/>
                </a:solidFill>
                <a:latin typeface="Quattrocento Sans"/>
                <a:ea typeface="Quattrocento Sans"/>
                <a:cs typeface="Quattrocento Sans"/>
                <a:sym typeface="Quattrocento Sans"/>
              </a:endParaRPr>
            </a:p>
          </p:txBody>
        </p:sp>
      </p:grpSp>
      <p:grpSp>
        <p:nvGrpSpPr>
          <p:cNvPr id="141" name="Google Shape;141;p18"/>
          <p:cNvGrpSpPr/>
          <p:nvPr/>
        </p:nvGrpSpPr>
        <p:grpSpPr>
          <a:xfrm>
            <a:off x="4852739" y="3881100"/>
            <a:ext cx="473400" cy="473400"/>
            <a:chOff x="4852739" y="3576300"/>
            <a:chExt cx="473400" cy="473400"/>
          </a:xfrm>
        </p:grpSpPr>
        <p:sp>
          <p:nvSpPr>
            <p:cNvPr id="142" name="Google Shape;142;p18"/>
            <p:cNvSpPr/>
            <p:nvPr/>
          </p:nvSpPr>
          <p:spPr>
            <a:xfrm rot="-2700000">
              <a:off x="4922067" y="3645628"/>
              <a:ext cx="334744" cy="334744"/>
            </a:xfrm>
            <a:prstGeom prst="teardrop">
              <a:avLst>
                <a:gd name="adj" fmla="val 100000"/>
              </a:avLst>
            </a:prstGeom>
            <a:solidFill>
              <a:srgbClr val="D8D6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0000"/>
                </a:solidFill>
                <a:latin typeface="Quattrocento Sans"/>
                <a:ea typeface="Quattrocento Sans"/>
                <a:cs typeface="Quattrocento Sans"/>
                <a:sym typeface="Quattrocento Sans"/>
              </a:endParaRPr>
            </a:p>
          </p:txBody>
        </p:sp>
        <p:sp>
          <p:nvSpPr>
            <p:cNvPr id="143" name="Google Shape;143;p18"/>
            <p:cNvSpPr/>
            <p:nvPr/>
          </p:nvSpPr>
          <p:spPr>
            <a:xfrm flipH="1">
              <a:off x="5022389" y="3752502"/>
              <a:ext cx="134100" cy="134100"/>
            </a:xfrm>
            <a:prstGeom prst="ellipse">
              <a:avLst/>
            </a:prstGeom>
            <a:solidFill>
              <a:srgbClr val="FFFFFF"/>
            </a:solidFill>
            <a:ln>
              <a:noFill/>
            </a:ln>
          </p:spPr>
          <p:txBody>
            <a:bodyPr spcFirstLastPara="1" wrap="square" lIns="0" tIns="0" rIns="0" bIns="0" anchor="ctr" anchorCtr="0">
              <a:noAutofit/>
            </a:bodyPr>
            <a:lstStyle/>
            <a:p>
              <a:pPr marL="0" lvl="0" indent="0" algn="ctr" rtl="0">
                <a:spcBef>
                  <a:spcPts val="0"/>
                </a:spcBef>
                <a:spcAft>
                  <a:spcPts val="0"/>
                </a:spcAft>
                <a:buNone/>
              </a:pPr>
              <a:r>
                <a:rPr lang="en-US" sz="600">
                  <a:solidFill>
                    <a:srgbClr val="000000"/>
                  </a:solidFill>
                  <a:latin typeface="Quattrocento Sans"/>
                  <a:ea typeface="Quattrocento Sans"/>
                  <a:cs typeface="Quattrocento Sans"/>
                  <a:sym typeface="Quattrocento Sans"/>
                </a:rPr>
                <a:t>4</a:t>
              </a:r>
              <a:endParaRPr sz="600">
                <a:solidFill>
                  <a:srgbClr val="000000"/>
                </a:solidFill>
                <a:latin typeface="Quattrocento Sans"/>
                <a:ea typeface="Quattrocento Sans"/>
                <a:cs typeface="Quattrocento Sans"/>
                <a:sym typeface="Quattrocento Sans"/>
              </a:endParaRPr>
            </a:p>
          </p:txBody>
        </p:sp>
      </p:grpSp>
      <p:grpSp>
        <p:nvGrpSpPr>
          <p:cNvPr id="144" name="Google Shape;144;p18"/>
          <p:cNvGrpSpPr/>
          <p:nvPr/>
        </p:nvGrpSpPr>
        <p:grpSpPr>
          <a:xfrm>
            <a:off x="2824664" y="3881100"/>
            <a:ext cx="473400" cy="473400"/>
            <a:chOff x="2824664" y="3576300"/>
            <a:chExt cx="473400" cy="473400"/>
          </a:xfrm>
        </p:grpSpPr>
        <p:sp>
          <p:nvSpPr>
            <p:cNvPr id="145" name="Google Shape;145;p18"/>
            <p:cNvSpPr/>
            <p:nvPr/>
          </p:nvSpPr>
          <p:spPr>
            <a:xfrm rot="-2700000">
              <a:off x="2893992" y="3645628"/>
              <a:ext cx="334744" cy="334744"/>
            </a:xfrm>
            <a:prstGeom prst="teardrop">
              <a:avLst>
                <a:gd name="adj" fmla="val 100000"/>
              </a:avLst>
            </a:prstGeom>
            <a:solidFill>
              <a:srgbClr val="F692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0000"/>
                </a:solidFill>
                <a:latin typeface="Quattrocento Sans"/>
                <a:ea typeface="Quattrocento Sans"/>
                <a:cs typeface="Quattrocento Sans"/>
                <a:sym typeface="Quattrocento Sans"/>
              </a:endParaRPr>
            </a:p>
          </p:txBody>
        </p:sp>
        <p:sp>
          <p:nvSpPr>
            <p:cNvPr id="146" name="Google Shape;146;p18"/>
            <p:cNvSpPr/>
            <p:nvPr/>
          </p:nvSpPr>
          <p:spPr>
            <a:xfrm flipH="1">
              <a:off x="2994314" y="3752502"/>
              <a:ext cx="134100" cy="134100"/>
            </a:xfrm>
            <a:prstGeom prst="ellipse">
              <a:avLst/>
            </a:prstGeom>
            <a:solidFill>
              <a:srgbClr val="FFFFFF"/>
            </a:solidFill>
            <a:ln>
              <a:noFill/>
            </a:ln>
          </p:spPr>
          <p:txBody>
            <a:bodyPr spcFirstLastPara="1" wrap="square" lIns="0" tIns="0" rIns="0" bIns="0" anchor="ctr" anchorCtr="0">
              <a:noAutofit/>
            </a:bodyPr>
            <a:lstStyle/>
            <a:p>
              <a:pPr marL="0" lvl="0" indent="0" algn="ctr" rtl="0">
                <a:spcBef>
                  <a:spcPts val="0"/>
                </a:spcBef>
                <a:spcAft>
                  <a:spcPts val="0"/>
                </a:spcAft>
                <a:buNone/>
              </a:pPr>
              <a:r>
                <a:rPr lang="en-US" sz="600">
                  <a:solidFill>
                    <a:srgbClr val="000000"/>
                  </a:solidFill>
                  <a:latin typeface="Quattrocento Sans"/>
                  <a:ea typeface="Quattrocento Sans"/>
                  <a:cs typeface="Quattrocento Sans"/>
                  <a:sym typeface="Quattrocento Sans"/>
                </a:rPr>
                <a:t>2</a:t>
              </a:r>
              <a:endParaRPr sz="600">
                <a:solidFill>
                  <a:srgbClr val="000000"/>
                </a:solidFill>
                <a:latin typeface="Quattrocento Sans"/>
                <a:ea typeface="Quattrocento Sans"/>
                <a:cs typeface="Quattrocento Sans"/>
                <a:sym typeface="Quattrocento Sans"/>
              </a:endParaRPr>
            </a:p>
          </p:txBody>
        </p:sp>
      </p:grpSp>
      <p:sp>
        <p:nvSpPr>
          <p:cNvPr id="147" name="Google Shape;147;p18"/>
          <p:cNvSpPr txBox="1"/>
          <p:nvPr/>
        </p:nvSpPr>
        <p:spPr>
          <a:xfrm>
            <a:off x="1379850" y="1460900"/>
            <a:ext cx="1286400" cy="53340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None/>
            </a:pPr>
            <a:r>
              <a:rPr lang="en-US" sz="900" b="1">
                <a:solidFill>
                  <a:srgbClr val="000000"/>
                </a:solidFill>
                <a:latin typeface="Quattrocento Sans"/>
                <a:ea typeface="Quattrocento Sans"/>
                <a:cs typeface="Quattrocento Sans"/>
                <a:sym typeface="Quattrocento Sans"/>
              </a:rPr>
              <a:t>History of Data Engineering</a:t>
            </a:r>
            <a:endParaRPr sz="900" b="1">
              <a:solidFill>
                <a:srgbClr val="000000"/>
              </a:solidFill>
              <a:latin typeface="Quattrocento Sans"/>
              <a:ea typeface="Quattrocento Sans"/>
              <a:cs typeface="Quattrocento Sans"/>
              <a:sym typeface="Quattrocento Sans"/>
            </a:endParaRPr>
          </a:p>
        </p:txBody>
      </p:sp>
      <p:sp>
        <p:nvSpPr>
          <p:cNvPr id="148" name="Google Shape;148;p18"/>
          <p:cNvSpPr txBox="1"/>
          <p:nvPr/>
        </p:nvSpPr>
        <p:spPr>
          <a:xfrm>
            <a:off x="3377205" y="1460900"/>
            <a:ext cx="1286400" cy="53340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None/>
            </a:pPr>
            <a:r>
              <a:rPr lang="en-US" sz="900" b="1">
                <a:solidFill>
                  <a:srgbClr val="000000"/>
                </a:solidFill>
                <a:latin typeface="Quattrocento Sans"/>
                <a:ea typeface="Quattrocento Sans"/>
                <a:cs typeface="Quattrocento Sans"/>
                <a:sym typeface="Quattrocento Sans"/>
              </a:rPr>
              <a:t>Ingestion</a:t>
            </a:r>
            <a:br>
              <a:rPr lang="en-US" sz="900" b="1">
                <a:solidFill>
                  <a:srgbClr val="000000"/>
                </a:solidFill>
                <a:latin typeface="Quattrocento Sans"/>
                <a:ea typeface="Quattrocento Sans"/>
                <a:cs typeface="Quattrocento Sans"/>
                <a:sym typeface="Quattrocento Sans"/>
              </a:rPr>
            </a:br>
            <a:r>
              <a:rPr lang="en-US" sz="900" b="1">
                <a:solidFill>
                  <a:srgbClr val="000000"/>
                </a:solidFill>
                <a:latin typeface="Quattrocento Sans"/>
                <a:ea typeface="Quattrocento Sans"/>
                <a:cs typeface="Quattrocento Sans"/>
                <a:sym typeface="Quattrocento Sans"/>
              </a:rPr>
              <a:t>&amp; Integration Stage</a:t>
            </a:r>
            <a:endParaRPr sz="900" b="1">
              <a:solidFill>
                <a:srgbClr val="000000"/>
              </a:solidFill>
              <a:latin typeface="Quattrocento Sans"/>
              <a:ea typeface="Quattrocento Sans"/>
              <a:cs typeface="Quattrocento Sans"/>
              <a:sym typeface="Quattrocento Sans"/>
            </a:endParaRPr>
          </a:p>
        </p:txBody>
      </p:sp>
      <p:sp>
        <p:nvSpPr>
          <p:cNvPr id="149" name="Google Shape;149;p18"/>
          <p:cNvSpPr txBox="1"/>
          <p:nvPr/>
        </p:nvSpPr>
        <p:spPr>
          <a:xfrm>
            <a:off x="5436010" y="1460900"/>
            <a:ext cx="1286400" cy="53340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None/>
            </a:pPr>
            <a:r>
              <a:rPr lang="en-US" sz="900" b="1">
                <a:solidFill>
                  <a:srgbClr val="000000"/>
                </a:solidFill>
                <a:latin typeface="Quattrocento Sans"/>
                <a:ea typeface="Quattrocento Sans"/>
                <a:cs typeface="Quattrocento Sans"/>
                <a:sym typeface="Quattrocento Sans"/>
              </a:rPr>
              <a:t>Data Processing</a:t>
            </a:r>
            <a:endParaRPr sz="900" b="1">
              <a:solidFill>
                <a:srgbClr val="000000"/>
              </a:solidFill>
              <a:latin typeface="Quattrocento Sans"/>
              <a:ea typeface="Quattrocento Sans"/>
              <a:cs typeface="Quattrocento Sans"/>
              <a:sym typeface="Quattrocento Sans"/>
            </a:endParaRPr>
          </a:p>
        </p:txBody>
      </p:sp>
      <p:sp>
        <p:nvSpPr>
          <p:cNvPr id="150" name="Google Shape;150;p18"/>
          <p:cNvSpPr txBox="1"/>
          <p:nvPr/>
        </p:nvSpPr>
        <p:spPr>
          <a:xfrm>
            <a:off x="2418175" y="4368400"/>
            <a:ext cx="1286400" cy="5334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None/>
            </a:pPr>
            <a:r>
              <a:rPr lang="en-US" sz="900" b="1">
                <a:solidFill>
                  <a:srgbClr val="000000"/>
                </a:solidFill>
                <a:latin typeface="Quattrocento Sans"/>
                <a:ea typeface="Quattrocento Sans"/>
                <a:cs typeface="Quattrocento Sans"/>
                <a:sym typeface="Quattrocento Sans"/>
              </a:rPr>
              <a:t>Data Engineer</a:t>
            </a:r>
            <a:br>
              <a:rPr lang="en-US" sz="900" b="1">
                <a:solidFill>
                  <a:srgbClr val="000000"/>
                </a:solidFill>
                <a:latin typeface="Quattrocento Sans"/>
                <a:ea typeface="Quattrocento Sans"/>
                <a:cs typeface="Quattrocento Sans"/>
                <a:sym typeface="Quattrocento Sans"/>
              </a:rPr>
            </a:br>
            <a:r>
              <a:rPr lang="en-US" sz="900" b="1">
                <a:solidFill>
                  <a:srgbClr val="000000"/>
                </a:solidFill>
                <a:latin typeface="Quattrocento Sans"/>
                <a:ea typeface="Quattrocento Sans"/>
                <a:cs typeface="Quattrocento Sans"/>
                <a:sym typeface="Quattrocento Sans"/>
              </a:rPr>
              <a:t>&amp; Data Scientist</a:t>
            </a:r>
            <a:endParaRPr sz="900" b="1">
              <a:solidFill>
                <a:srgbClr val="000000"/>
              </a:solidFill>
              <a:latin typeface="Quattrocento Sans"/>
              <a:ea typeface="Quattrocento Sans"/>
              <a:cs typeface="Quattrocento Sans"/>
              <a:sym typeface="Quattrocento Sans"/>
            </a:endParaRPr>
          </a:p>
        </p:txBody>
      </p:sp>
      <p:sp>
        <p:nvSpPr>
          <p:cNvPr id="151" name="Google Shape;151;p18"/>
          <p:cNvSpPr txBox="1"/>
          <p:nvPr/>
        </p:nvSpPr>
        <p:spPr>
          <a:xfrm>
            <a:off x="4446255" y="4368400"/>
            <a:ext cx="1286400" cy="5334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None/>
            </a:pPr>
            <a:r>
              <a:rPr lang="en-US" sz="900" b="1">
                <a:solidFill>
                  <a:srgbClr val="000000"/>
                </a:solidFill>
                <a:latin typeface="Quattrocento Sans"/>
                <a:ea typeface="Quattrocento Sans"/>
                <a:cs typeface="Quattrocento Sans"/>
                <a:sym typeface="Quattrocento Sans"/>
              </a:rPr>
              <a:t>Data Storage</a:t>
            </a:r>
            <a:endParaRPr sz="900" b="1">
              <a:solidFill>
                <a:srgbClr val="000000"/>
              </a:solidFill>
              <a:latin typeface="Quattrocento Sans"/>
              <a:ea typeface="Quattrocento Sans"/>
              <a:cs typeface="Quattrocento Sans"/>
              <a:sym typeface="Quattrocento Sans"/>
            </a:endParaRPr>
          </a:p>
        </p:txBody>
      </p:sp>
      <p:sp>
        <p:nvSpPr>
          <p:cNvPr id="152" name="Google Shape;152;p18"/>
          <p:cNvSpPr txBox="1"/>
          <p:nvPr/>
        </p:nvSpPr>
        <p:spPr>
          <a:xfrm>
            <a:off x="6474335" y="4368400"/>
            <a:ext cx="1286400" cy="5334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None/>
            </a:pPr>
            <a:r>
              <a:rPr lang="en-US" sz="900" b="1">
                <a:solidFill>
                  <a:srgbClr val="000000"/>
                </a:solidFill>
                <a:latin typeface="Quattrocento Sans"/>
                <a:ea typeface="Quattrocento Sans"/>
                <a:cs typeface="Quattrocento Sans"/>
                <a:sym typeface="Quattrocento Sans"/>
              </a:rPr>
              <a:t>Other Fundamentals…</a:t>
            </a:r>
            <a:endParaRPr sz="900" b="1">
              <a:solidFill>
                <a:srgbClr val="000000"/>
              </a:solidFill>
              <a:latin typeface="Quattrocento Sans"/>
              <a:ea typeface="Quattrocento Sans"/>
              <a:cs typeface="Quattrocento Sans"/>
              <a:sym typeface="Quattrocento Sans"/>
            </a:endParaRPr>
          </a:p>
        </p:txBody>
      </p:sp>
      <p:grpSp>
        <p:nvGrpSpPr>
          <p:cNvPr id="153" name="Google Shape;153;p18"/>
          <p:cNvGrpSpPr/>
          <p:nvPr/>
        </p:nvGrpSpPr>
        <p:grpSpPr>
          <a:xfrm>
            <a:off x="395689" y="3105101"/>
            <a:ext cx="473400" cy="473400"/>
            <a:chOff x="1786339" y="1703401"/>
            <a:chExt cx="473400" cy="473400"/>
          </a:xfrm>
        </p:grpSpPr>
        <p:sp>
          <p:nvSpPr>
            <p:cNvPr id="154" name="Google Shape;154;p18"/>
            <p:cNvSpPr/>
            <p:nvPr/>
          </p:nvSpPr>
          <p:spPr>
            <a:xfrm rot="8100000">
              <a:off x="1855667" y="1772729"/>
              <a:ext cx="334744" cy="334744"/>
            </a:xfrm>
            <a:prstGeom prst="teardrop">
              <a:avLst>
                <a:gd name="adj" fmla="val 100000"/>
              </a:avLst>
            </a:prstGeom>
            <a:solidFill>
              <a:srgbClr val="FFCD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0000"/>
                </a:solidFill>
                <a:latin typeface="Quattrocento Sans"/>
                <a:ea typeface="Quattrocento Sans"/>
                <a:cs typeface="Quattrocento Sans"/>
                <a:sym typeface="Quattrocento Sans"/>
              </a:endParaRPr>
            </a:p>
          </p:txBody>
        </p:sp>
        <p:sp>
          <p:nvSpPr>
            <p:cNvPr id="155" name="Google Shape;155;p18"/>
            <p:cNvSpPr/>
            <p:nvPr/>
          </p:nvSpPr>
          <p:spPr>
            <a:xfrm>
              <a:off x="1955989" y="1866499"/>
              <a:ext cx="134100" cy="134100"/>
            </a:xfrm>
            <a:prstGeom prst="ellipse">
              <a:avLst/>
            </a:prstGeom>
            <a:solidFill>
              <a:srgbClr val="FFFFFF"/>
            </a:solidFill>
            <a:ln>
              <a:noFill/>
            </a:ln>
          </p:spPr>
          <p:txBody>
            <a:bodyPr spcFirstLastPara="1" wrap="square" lIns="0" tIns="0" rIns="0" bIns="0" anchor="ctr" anchorCtr="0">
              <a:noAutofit/>
            </a:bodyPr>
            <a:lstStyle/>
            <a:p>
              <a:pPr marL="0" lvl="0" indent="0" algn="ctr" rtl="0">
                <a:spcBef>
                  <a:spcPts val="0"/>
                </a:spcBef>
                <a:spcAft>
                  <a:spcPts val="0"/>
                </a:spcAft>
                <a:buNone/>
              </a:pPr>
              <a:r>
                <a:rPr lang="en-US" sz="600">
                  <a:solidFill>
                    <a:srgbClr val="000000"/>
                  </a:solidFill>
                  <a:latin typeface="Quattrocento Sans"/>
                  <a:ea typeface="Quattrocento Sans"/>
                  <a:cs typeface="Quattrocento Sans"/>
                  <a:sym typeface="Quattrocento Sans"/>
                </a:rPr>
                <a:t>0</a:t>
              </a:r>
              <a:endParaRPr sz="600">
                <a:solidFill>
                  <a:srgbClr val="000000"/>
                </a:solidFill>
                <a:latin typeface="Quattrocento Sans"/>
                <a:ea typeface="Quattrocento Sans"/>
                <a:cs typeface="Quattrocento Sans"/>
                <a:sym typeface="Quattrocento Sans"/>
              </a:endParaRPr>
            </a:p>
          </p:txBody>
        </p:sp>
      </p:grpSp>
      <p:sp>
        <p:nvSpPr>
          <p:cNvPr id="156" name="Google Shape;156;p18"/>
          <p:cNvSpPr txBox="1"/>
          <p:nvPr/>
        </p:nvSpPr>
        <p:spPr>
          <a:xfrm>
            <a:off x="-10800" y="2557800"/>
            <a:ext cx="1286400" cy="53340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None/>
            </a:pPr>
            <a:r>
              <a:rPr lang="en-US" sz="900" b="1">
                <a:solidFill>
                  <a:srgbClr val="000000"/>
                </a:solidFill>
                <a:latin typeface="Quattrocento Sans"/>
                <a:ea typeface="Quattrocento Sans"/>
                <a:cs typeface="Quattrocento Sans"/>
                <a:sym typeface="Quattrocento Sans"/>
              </a:rPr>
              <a:t>Intro Quiz</a:t>
            </a:r>
            <a:endParaRPr sz="900" b="1">
              <a:solidFill>
                <a:srgbClr val="000000"/>
              </a:solidFill>
              <a:latin typeface="Quattrocento Sans"/>
              <a:ea typeface="Quattrocento Sans"/>
              <a:cs typeface="Quattrocento Sans"/>
              <a:sym typeface="Quattrocento Sans"/>
            </a:endParaRPr>
          </a:p>
        </p:txBody>
      </p:sp>
      <p:grpSp>
        <p:nvGrpSpPr>
          <p:cNvPr id="157" name="Google Shape;157;p18"/>
          <p:cNvGrpSpPr/>
          <p:nvPr/>
        </p:nvGrpSpPr>
        <p:grpSpPr>
          <a:xfrm>
            <a:off x="8314764" y="2831450"/>
            <a:ext cx="473400" cy="473400"/>
            <a:chOff x="6880814" y="3576300"/>
            <a:chExt cx="473400" cy="473400"/>
          </a:xfrm>
        </p:grpSpPr>
        <p:sp>
          <p:nvSpPr>
            <p:cNvPr id="158" name="Google Shape;158;p18"/>
            <p:cNvSpPr/>
            <p:nvPr/>
          </p:nvSpPr>
          <p:spPr>
            <a:xfrm rot="-2700000">
              <a:off x="6950142" y="3645628"/>
              <a:ext cx="334744" cy="334744"/>
            </a:xfrm>
            <a:prstGeom prst="teardrop">
              <a:avLst>
                <a:gd name="adj" fmla="val 100000"/>
              </a:avLst>
            </a:prstGeom>
            <a:solidFill>
              <a:srgbClr val="6F68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0000"/>
                </a:solidFill>
                <a:latin typeface="Quattrocento Sans"/>
                <a:ea typeface="Quattrocento Sans"/>
                <a:cs typeface="Quattrocento Sans"/>
                <a:sym typeface="Quattrocento Sans"/>
              </a:endParaRPr>
            </a:p>
          </p:txBody>
        </p:sp>
        <p:sp>
          <p:nvSpPr>
            <p:cNvPr id="159" name="Google Shape;159;p18"/>
            <p:cNvSpPr/>
            <p:nvPr/>
          </p:nvSpPr>
          <p:spPr>
            <a:xfrm flipH="1">
              <a:off x="7050464" y="3752502"/>
              <a:ext cx="134100" cy="134100"/>
            </a:xfrm>
            <a:prstGeom prst="ellipse">
              <a:avLst/>
            </a:prstGeom>
            <a:solidFill>
              <a:srgbClr val="FFFFFF"/>
            </a:solidFill>
            <a:ln>
              <a:noFill/>
            </a:ln>
          </p:spPr>
          <p:txBody>
            <a:bodyPr spcFirstLastPara="1" wrap="square" lIns="0" tIns="0" rIns="0" bIns="0" anchor="ctr" anchorCtr="0">
              <a:noAutofit/>
            </a:bodyPr>
            <a:lstStyle/>
            <a:p>
              <a:pPr marL="0" lvl="0" indent="0" algn="ctr" rtl="0">
                <a:spcBef>
                  <a:spcPts val="0"/>
                </a:spcBef>
                <a:spcAft>
                  <a:spcPts val="0"/>
                </a:spcAft>
                <a:buNone/>
              </a:pPr>
              <a:r>
                <a:rPr lang="en-US" sz="600">
                  <a:solidFill>
                    <a:srgbClr val="000000"/>
                  </a:solidFill>
                  <a:latin typeface="Quattrocento Sans"/>
                  <a:ea typeface="Quattrocento Sans"/>
                  <a:cs typeface="Quattrocento Sans"/>
                  <a:sym typeface="Quattrocento Sans"/>
                </a:rPr>
                <a:t>7</a:t>
              </a:r>
              <a:endParaRPr sz="600">
                <a:solidFill>
                  <a:srgbClr val="000000"/>
                </a:solidFill>
                <a:latin typeface="Quattrocento Sans"/>
                <a:ea typeface="Quattrocento Sans"/>
                <a:cs typeface="Quattrocento Sans"/>
                <a:sym typeface="Quattrocento Sans"/>
              </a:endParaRPr>
            </a:p>
          </p:txBody>
        </p:sp>
      </p:grpSp>
      <p:sp>
        <p:nvSpPr>
          <p:cNvPr id="160" name="Google Shape;160;p18"/>
          <p:cNvSpPr txBox="1"/>
          <p:nvPr/>
        </p:nvSpPr>
        <p:spPr>
          <a:xfrm>
            <a:off x="7908285" y="3318750"/>
            <a:ext cx="1286400" cy="5334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None/>
            </a:pPr>
            <a:r>
              <a:rPr lang="en-US" sz="900" b="1">
                <a:solidFill>
                  <a:srgbClr val="000000"/>
                </a:solidFill>
                <a:latin typeface="Quattrocento Sans"/>
                <a:ea typeface="Quattrocento Sans"/>
                <a:cs typeface="Quattrocento Sans"/>
                <a:sym typeface="Quattrocento Sans"/>
              </a:rPr>
              <a:t>Open Discussion</a:t>
            </a:r>
            <a:endParaRPr sz="900" b="1">
              <a:solidFill>
                <a:srgbClr val="000000"/>
              </a:solidFill>
              <a:latin typeface="Quattrocento Sans"/>
              <a:ea typeface="Quattrocento Sans"/>
              <a:cs typeface="Quattrocento Sans"/>
              <a:sym typeface="Quattrocento Sans"/>
            </a:endParaRPr>
          </a:p>
        </p:txBody>
      </p:sp>
      <p:sp>
        <p:nvSpPr>
          <p:cNvPr id="161" name="Google Shape;161;p18"/>
          <p:cNvSpPr txBox="1">
            <a:spLocks noGrp="1"/>
          </p:cNvSpPr>
          <p:nvPr>
            <p:ph type="title"/>
          </p:nvPr>
        </p:nvSpPr>
        <p:spPr>
          <a:xfrm>
            <a:off x="508088" y="463704"/>
            <a:ext cx="6245400" cy="531300"/>
          </a:xfrm>
          <a:prstGeom prst="rect">
            <a:avLst/>
          </a:prstGeom>
          <a:noFill/>
          <a:ln>
            <a:noFill/>
          </a:ln>
        </p:spPr>
        <p:txBody>
          <a:bodyPr spcFirstLastPara="1" wrap="square" lIns="0" tIns="7950" rIns="0" bIns="0" anchor="t" anchorCtr="0">
            <a:spAutoFit/>
          </a:bodyPr>
          <a:lstStyle/>
          <a:p>
            <a:pPr marL="12700" lvl="0" indent="0" algn="l" rtl="0">
              <a:lnSpc>
                <a:spcPct val="100000"/>
              </a:lnSpc>
              <a:spcBef>
                <a:spcPts val="0"/>
              </a:spcBef>
              <a:spcAft>
                <a:spcPts val="0"/>
              </a:spcAft>
              <a:buSzPts val="1800"/>
              <a:buNone/>
            </a:pPr>
            <a:r>
              <a:rPr lang="en-US" sz="3400">
                <a:solidFill>
                  <a:srgbClr val="262626"/>
                </a:solidFill>
                <a:latin typeface="Georgia"/>
                <a:ea typeface="Georgia"/>
                <a:cs typeface="Georgia"/>
                <a:sym typeface="Georgia"/>
              </a:rPr>
              <a:t>Sharing Outline</a:t>
            </a:r>
            <a:endParaRPr sz="3400">
              <a:latin typeface="Georgia"/>
              <a:ea typeface="Georgia"/>
              <a:cs typeface="Georgia"/>
              <a:sym typeface="Georgia"/>
            </a:endParaRPr>
          </a:p>
        </p:txBody>
      </p:sp>
      <p:sp>
        <p:nvSpPr>
          <p:cNvPr id="162" name="Google Shape;162;p18"/>
          <p:cNvSpPr txBox="1">
            <a:spLocks noGrp="1"/>
          </p:cNvSpPr>
          <p:nvPr>
            <p:ph type="sldNum" idx="12"/>
          </p:nvPr>
        </p:nvSpPr>
        <p:spPr>
          <a:xfrm>
            <a:off x="6554339" y="4768735"/>
            <a:ext cx="2133900" cy="273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3</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Shape 535"/>
        <p:cNvGrpSpPr/>
        <p:nvPr/>
      </p:nvGrpSpPr>
      <p:grpSpPr>
        <a:xfrm>
          <a:off x="0" y="0"/>
          <a:ext cx="0" cy="0"/>
          <a:chOff x="0" y="0"/>
          <a:chExt cx="0" cy="0"/>
        </a:xfrm>
      </p:grpSpPr>
      <p:sp>
        <p:nvSpPr>
          <p:cNvPr id="536" name="Google Shape;536;p57"/>
          <p:cNvSpPr/>
          <p:nvPr/>
        </p:nvSpPr>
        <p:spPr>
          <a:xfrm>
            <a:off x="-304800" y="0"/>
            <a:ext cx="3961765" cy="5143500"/>
          </a:xfrm>
          <a:custGeom>
            <a:avLst/>
            <a:gdLst/>
            <a:ahLst/>
            <a:cxnLst/>
            <a:rect l="l" t="t" r="r" b="b"/>
            <a:pathLst>
              <a:path w="7923530" h="10287000" extrusionOk="0">
                <a:moveTo>
                  <a:pt x="5668530" y="10287000"/>
                </a:moveTo>
                <a:lnTo>
                  <a:pt x="0" y="10287000"/>
                </a:lnTo>
                <a:lnTo>
                  <a:pt x="0" y="0"/>
                </a:lnTo>
                <a:lnTo>
                  <a:pt x="5209055" y="0"/>
                </a:lnTo>
                <a:lnTo>
                  <a:pt x="5217529" y="6124"/>
                </a:lnTo>
                <a:lnTo>
                  <a:pt x="5260930" y="38040"/>
                </a:lnTo>
                <a:lnTo>
                  <a:pt x="5304069" y="70310"/>
                </a:lnTo>
                <a:lnTo>
                  <a:pt x="5346938" y="102927"/>
                </a:lnTo>
                <a:lnTo>
                  <a:pt x="5389536" y="135891"/>
                </a:lnTo>
                <a:lnTo>
                  <a:pt x="5431862" y="169203"/>
                </a:lnTo>
                <a:lnTo>
                  <a:pt x="5473915" y="202862"/>
                </a:lnTo>
                <a:lnTo>
                  <a:pt x="5515692" y="236869"/>
                </a:lnTo>
                <a:lnTo>
                  <a:pt x="5557200" y="271217"/>
                </a:lnTo>
                <a:lnTo>
                  <a:pt x="5598419" y="305898"/>
                </a:lnTo>
                <a:lnTo>
                  <a:pt x="5639350" y="340913"/>
                </a:lnTo>
                <a:lnTo>
                  <a:pt x="5679993" y="376261"/>
                </a:lnTo>
                <a:lnTo>
                  <a:pt x="5720349" y="411943"/>
                </a:lnTo>
                <a:lnTo>
                  <a:pt x="5760420" y="447959"/>
                </a:lnTo>
                <a:lnTo>
                  <a:pt x="5800185" y="484301"/>
                </a:lnTo>
                <a:lnTo>
                  <a:pt x="5839650" y="520962"/>
                </a:lnTo>
                <a:lnTo>
                  <a:pt x="5878813" y="557943"/>
                </a:lnTo>
                <a:lnTo>
                  <a:pt x="5917674" y="595244"/>
                </a:lnTo>
                <a:lnTo>
                  <a:pt x="5956230" y="632863"/>
                </a:lnTo>
                <a:lnTo>
                  <a:pt x="5994480" y="670802"/>
                </a:lnTo>
                <a:lnTo>
                  <a:pt x="6032417" y="709052"/>
                </a:lnTo>
                <a:lnTo>
                  <a:pt x="6070035" y="747607"/>
                </a:lnTo>
                <a:lnTo>
                  <a:pt x="6107333" y="786465"/>
                </a:lnTo>
                <a:lnTo>
                  <a:pt x="6144313" y="825627"/>
                </a:lnTo>
                <a:lnTo>
                  <a:pt x="6180976" y="865093"/>
                </a:lnTo>
                <a:lnTo>
                  <a:pt x="6217321" y="904863"/>
                </a:lnTo>
                <a:lnTo>
                  <a:pt x="6253331" y="944928"/>
                </a:lnTo>
                <a:lnTo>
                  <a:pt x="6289011" y="985281"/>
                </a:lnTo>
                <a:lnTo>
                  <a:pt x="6324360" y="1025922"/>
                </a:lnTo>
                <a:lnTo>
                  <a:pt x="6359378" y="1066851"/>
                </a:lnTo>
                <a:lnTo>
                  <a:pt x="6394063" y="1108069"/>
                </a:lnTo>
                <a:lnTo>
                  <a:pt x="6428416" y="1149575"/>
                </a:lnTo>
                <a:lnTo>
                  <a:pt x="6462417" y="1191359"/>
                </a:lnTo>
                <a:lnTo>
                  <a:pt x="6496075" y="1233414"/>
                </a:lnTo>
                <a:lnTo>
                  <a:pt x="6529387" y="1275741"/>
                </a:lnTo>
                <a:lnTo>
                  <a:pt x="6562353" y="1318338"/>
                </a:lnTo>
                <a:lnTo>
                  <a:pt x="6594970" y="1361206"/>
                </a:lnTo>
                <a:lnTo>
                  <a:pt x="6627237" y="1404344"/>
                </a:lnTo>
                <a:lnTo>
                  <a:pt x="6659149" y="1447746"/>
                </a:lnTo>
                <a:lnTo>
                  <a:pt x="6690702" y="1491404"/>
                </a:lnTo>
                <a:lnTo>
                  <a:pt x="6721894" y="1535317"/>
                </a:lnTo>
                <a:lnTo>
                  <a:pt x="6752726" y="1579483"/>
                </a:lnTo>
                <a:lnTo>
                  <a:pt x="6783199" y="1623898"/>
                </a:lnTo>
                <a:lnTo>
                  <a:pt x="6813311" y="1668562"/>
                </a:lnTo>
                <a:lnTo>
                  <a:pt x="6843059" y="1713480"/>
                </a:lnTo>
                <a:lnTo>
                  <a:pt x="6872437" y="1758635"/>
                </a:lnTo>
                <a:lnTo>
                  <a:pt x="6901443" y="1804025"/>
                </a:lnTo>
                <a:lnTo>
                  <a:pt x="6930076" y="1849650"/>
                </a:lnTo>
                <a:lnTo>
                  <a:pt x="6958334" y="1895509"/>
                </a:lnTo>
                <a:lnTo>
                  <a:pt x="6986217" y="1941602"/>
                </a:lnTo>
                <a:lnTo>
                  <a:pt x="7013721" y="1987930"/>
                </a:lnTo>
                <a:lnTo>
                  <a:pt x="7040846" y="2034470"/>
                </a:lnTo>
                <a:lnTo>
                  <a:pt x="7067589" y="2081226"/>
                </a:lnTo>
                <a:lnTo>
                  <a:pt x="7093948" y="2128200"/>
                </a:lnTo>
                <a:lnTo>
                  <a:pt x="7119921" y="2175392"/>
                </a:lnTo>
                <a:lnTo>
                  <a:pt x="7145505" y="2222807"/>
                </a:lnTo>
                <a:lnTo>
                  <a:pt x="7170710" y="2270420"/>
                </a:lnTo>
                <a:lnTo>
                  <a:pt x="7195520" y="2318234"/>
                </a:lnTo>
                <a:lnTo>
                  <a:pt x="7219935" y="2366247"/>
                </a:lnTo>
                <a:lnTo>
                  <a:pt x="7243955" y="2414457"/>
                </a:lnTo>
                <a:lnTo>
                  <a:pt x="7267579" y="2462864"/>
                </a:lnTo>
                <a:lnTo>
                  <a:pt x="7290809" y="2511465"/>
                </a:lnTo>
                <a:lnTo>
                  <a:pt x="7313650" y="2560264"/>
                </a:lnTo>
                <a:lnTo>
                  <a:pt x="7336085" y="2609239"/>
                </a:lnTo>
                <a:lnTo>
                  <a:pt x="7358114" y="2658391"/>
                </a:lnTo>
                <a:lnTo>
                  <a:pt x="7379740" y="2707722"/>
                </a:lnTo>
                <a:lnTo>
                  <a:pt x="7400963" y="2757230"/>
                </a:lnTo>
                <a:lnTo>
                  <a:pt x="7421785" y="2806918"/>
                </a:lnTo>
                <a:lnTo>
                  <a:pt x="7442192" y="2856775"/>
                </a:lnTo>
                <a:lnTo>
                  <a:pt x="7462192" y="2906791"/>
                </a:lnTo>
                <a:lnTo>
                  <a:pt x="7481785" y="2956966"/>
                </a:lnTo>
                <a:lnTo>
                  <a:pt x="7500967" y="3007301"/>
                </a:lnTo>
                <a:lnTo>
                  <a:pt x="7519736" y="3057797"/>
                </a:lnTo>
                <a:lnTo>
                  <a:pt x="7538091" y="3108455"/>
                </a:lnTo>
                <a:lnTo>
                  <a:pt x="7556029" y="3159251"/>
                </a:lnTo>
                <a:lnTo>
                  <a:pt x="7573550" y="3210187"/>
                </a:lnTo>
                <a:lnTo>
                  <a:pt x="7590654" y="3261262"/>
                </a:lnTo>
                <a:lnTo>
                  <a:pt x="7607341" y="3312475"/>
                </a:lnTo>
                <a:lnTo>
                  <a:pt x="7623611" y="3363826"/>
                </a:lnTo>
                <a:lnTo>
                  <a:pt x="7639464" y="3415313"/>
                </a:lnTo>
                <a:lnTo>
                  <a:pt x="7654895" y="3466928"/>
                </a:lnTo>
                <a:lnTo>
                  <a:pt x="7669901" y="3518661"/>
                </a:lnTo>
                <a:lnTo>
                  <a:pt x="7684481" y="3570513"/>
                </a:lnTo>
                <a:lnTo>
                  <a:pt x="7698635" y="3622483"/>
                </a:lnTo>
                <a:lnTo>
                  <a:pt x="7712364" y="3674572"/>
                </a:lnTo>
                <a:lnTo>
                  <a:pt x="7725666" y="3726779"/>
                </a:lnTo>
                <a:lnTo>
                  <a:pt x="7738541" y="3779094"/>
                </a:lnTo>
                <a:lnTo>
                  <a:pt x="7750985" y="3831505"/>
                </a:lnTo>
                <a:lnTo>
                  <a:pt x="7763000" y="3884011"/>
                </a:lnTo>
                <a:lnTo>
                  <a:pt x="7774584" y="3936611"/>
                </a:lnTo>
                <a:lnTo>
                  <a:pt x="7785738" y="3989304"/>
                </a:lnTo>
                <a:lnTo>
                  <a:pt x="7796461" y="4042091"/>
                </a:lnTo>
                <a:lnTo>
                  <a:pt x="7806755" y="4094974"/>
                </a:lnTo>
                <a:lnTo>
                  <a:pt x="7816616" y="4147932"/>
                </a:lnTo>
                <a:lnTo>
                  <a:pt x="7826045" y="4200965"/>
                </a:lnTo>
                <a:lnTo>
                  <a:pt x="7835039" y="4254072"/>
                </a:lnTo>
                <a:lnTo>
                  <a:pt x="7843597" y="4307254"/>
                </a:lnTo>
                <a:lnTo>
                  <a:pt x="7851717" y="4360511"/>
                </a:lnTo>
                <a:lnTo>
                  <a:pt x="7859401" y="4413842"/>
                </a:lnTo>
                <a:lnTo>
                  <a:pt x="7866650" y="4467223"/>
                </a:lnTo>
                <a:lnTo>
                  <a:pt x="7873462" y="4520655"/>
                </a:lnTo>
                <a:lnTo>
                  <a:pt x="7879838" y="4574140"/>
                </a:lnTo>
                <a:lnTo>
                  <a:pt x="7885776" y="4627680"/>
                </a:lnTo>
                <a:lnTo>
                  <a:pt x="7891276" y="4681274"/>
                </a:lnTo>
                <a:lnTo>
                  <a:pt x="7896337" y="4734904"/>
                </a:lnTo>
                <a:lnTo>
                  <a:pt x="7900959" y="4788570"/>
                </a:lnTo>
                <a:lnTo>
                  <a:pt x="7905143" y="4842272"/>
                </a:lnTo>
                <a:lnTo>
                  <a:pt x="7908887" y="4896006"/>
                </a:lnTo>
                <a:lnTo>
                  <a:pt x="7912192" y="4949772"/>
                </a:lnTo>
                <a:lnTo>
                  <a:pt x="7915059" y="5003565"/>
                </a:lnTo>
                <a:lnTo>
                  <a:pt x="7917484" y="5057390"/>
                </a:lnTo>
                <a:lnTo>
                  <a:pt x="7919467" y="5111224"/>
                </a:lnTo>
                <a:lnTo>
                  <a:pt x="7921008" y="5165067"/>
                </a:lnTo>
                <a:lnTo>
                  <a:pt x="7922107" y="5218918"/>
                </a:lnTo>
                <a:lnTo>
                  <a:pt x="7922767" y="5272778"/>
                </a:lnTo>
                <a:lnTo>
                  <a:pt x="7922986" y="5326647"/>
                </a:lnTo>
                <a:lnTo>
                  <a:pt x="7922767" y="5380516"/>
                </a:lnTo>
                <a:lnTo>
                  <a:pt x="7922107" y="5434376"/>
                </a:lnTo>
                <a:lnTo>
                  <a:pt x="7921008" y="5488227"/>
                </a:lnTo>
                <a:lnTo>
                  <a:pt x="7919467" y="5542069"/>
                </a:lnTo>
                <a:lnTo>
                  <a:pt x="7917484" y="5595903"/>
                </a:lnTo>
                <a:lnTo>
                  <a:pt x="7915059" y="5649728"/>
                </a:lnTo>
                <a:lnTo>
                  <a:pt x="7912192" y="5703522"/>
                </a:lnTo>
                <a:lnTo>
                  <a:pt x="7908887" y="5757287"/>
                </a:lnTo>
                <a:lnTo>
                  <a:pt x="7905143" y="5811022"/>
                </a:lnTo>
                <a:lnTo>
                  <a:pt x="7900959" y="5864723"/>
                </a:lnTo>
                <a:lnTo>
                  <a:pt x="7896337" y="5918390"/>
                </a:lnTo>
                <a:lnTo>
                  <a:pt x="7891276" y="5972019"/>
                </a:lnTo>
                <a:lnTo>
                  <a:pt x="7885776" y="6025614"/>
                </a:lnTo>
                <a:lnTo>
                  <a:pt x="7879838" y="6079153"/>
                </a:lnTo>
                <a:lnTo>
                  <a:pt x="7873462" y="6132638"/>
                </a:lnTo>
                <a:lnTo>
                  <a:pt x="7866650" y="6186070"/>
                </a:lnTo>
                <a:lnTo>
                  <a:pt x="7859401" y="6239451"/>
                </a:lnTo>
                <a:lnTo>
                  <a:pt x="7851717" y="6292783"/>
                </a:lnTo>
                <a:lnTo>
                  <a:pt x="7843597" y="6346039"/>
                </a:lnTo>
                <a:lnTo>
                  <a:pt x="7835039" y="6399221"/>
                </a:lnTo>
                <a:lnTo>
                  <a:pt x="7826045" y="6452328"/>
                </a:lnTo>
                <a:lnTo>
                  <a:pt x="7816616" y="6505361"/>
                </a:lnTo>
                <a:lnTo>
                  <a:pt x="7806755" y="6558319"/>
                </a:lnTo>
                <a:lnTo>
                  <a:pt x="7796461" y="6611202"/>
                </a:lnTo>
                <a:lnTo>
                  <a:pt x="7785738" y="6663989"/>
                </a:lnTo>
                <a:lnTo>
                  <a:pt x="7774584" y="6716683"/>
                </a:lnTo>
                <a:lnTo>
                  <a:pt x="7763000" y="6769283"/>
                </a:lnTo>
                <a:lnTo>
                  <a:pt x="7750985" y="6821789"/>
                </a:lnTo>
                <a:lnTo>
                  <a:pt x="7738541" y="6874199"/>
                </a:lnTo>
                <a:lnTo>
                  <a:pt x="7725666" y="6926514"/>
                </a:lnTo>
                <a:lnTo>
                  <a:pt x="7712364" y="6978722"/>
                </a:lnTo>
                <a:lnTo>
                  <a:pt x="7698635" y="7030810"/>
                </a:lnTo>
                <a:lnTo>
                  <a:pt x="7684481" y="7082781"/>
                </a:lnTo>
                <a:lnTo>
                  <a:pt x="7669901" y="7134633"/>
                </a:lnTo>
                <a:lnTo>
                  <a:pt x="7654895" y="7186366"/>
                </a:lnTo>
                <a:lnTo>
                  <a:pt x="7639464" y="7237981"/>
                </a:lnTo>
                <a:lnTo>
                  <a:pt x="7623611" y="7289468"/>
                </a:lnTo>
                <a:lnTo>
                  <a:pt x="7607341" y="7340819"/>
                </a:lnTo>
                <a:lnTo>
                  <a:pt x="7590654" y="7392032"/>
                </a:lnTo>
                <a:lnTo>
                  <a:pt x="7573550" y="7443106"/>
                </a:lnTo>
                <a:lnTo>
                  <a:pt x="7556029" y="7494042"/>
                </a:lnTo>
                <a:lnTo>
                  <a:pt x="7538091" y="7544838"/>
                </a:lnTo>
                <a:lnTo>
                  <a:pt x="7519738" y="7595496"/>
                </a:lnTo>
                <a:lnTo>
                  <a:pt x="7500973" y="7645992"/>
                </a:lnTo>
                <a:lnTo>
                  <a:pt x="7481795" y="7696328"/>
                </a:lnTo>
                <a:lnTo>
                  <a:pt x="7462204" y="7746503"/>
                </a:lnTo>
                <a:lnTo>
                  <a:pt x="7442201" y="7796518"/>
                </a:lnTo>
                <a:lnTo>
                  <a:pt x="7421785" y="7846375"/>
                </a:lnTo>
                <a:lnTo>
                  <a:pt x="7400963" y="7896063"/>
                </a:lnTo>
                <a:lnTo>
                  <a:pt x="7379740" y="7945572"/>
                </a:lnTo>
                <a:lnTo>
                  <a:pt x="7358114" y="7994902"/>
                </a:lnTo>
                <a:lnTo>
                  <a:pt x="7336085" y="8044054"/>
                </a:lnTo>
                <a:lnTo>
                  <a:pt x="7313650" y="8093030"/>
                </a:lnTo>
                <a:lnTo>
                  <a:pt x="7290809" y="8141829"/>
                </a:lnTo>
                <a:lnTo>
                  <a:pt x="7267579" y="8190430"/>
                </a:lnTo>
                <a:lnTo>
                  <a:pt x="7243955" y="8238836"/>
                </a:lnTo>
                <a:lnTo>
                  <a:pt x="7219935" y="8287047"/>
                </a:lnTo>
                <a:lnTo>
                  <a:pt x="7195520" y="8335060"/>
                </a:lnTo>
                <a:lnTo>
                  <a:pt x="7170710" y="8382874"/>
                </a:lnTo>
                <a:lnTo>
                  <a:pt x="7145505" y="8430487"/>
                </a:lnTo>
                <a:lnTo>
                  <a:pt x="7119921" y="8477892"/>
                </a:lnTo>
                <a:lnTo>
                  <a:pt x="7093948" y="8525082"/>
                </a:lnTo>
                <a:lnTo>
                  <a:pt x="7067589" y="8572057"/>
                </a:lnTo>
                <a:lnTo>
                  <a:pt x="7040846" y="8618817"/>
                </a:lnTo>
                <a:lnTo>
                  <a:pt x="7013721" y="8665362"/>
                </a:lnTo>
                <a:lnTo>
                  <a:pt x="6986217" y="8711692"/>
                </a:lnTo>
                <a:lnTo>
                  <a:pt x="6958334" y="8757784"/>
                </a:lnTo>
                <a:lnTo>
                  <a:pt x="6930076" y="8803644"/>
                </a:lnTo>
                <a:lnTo>
                  <a:pt x="6901443" y="8849269"/>
                </a:lnTo>
                <a:lnTo>
                  <a:pt x="6872437" y="8894659"/>
                </a:lnTo>
                <a:lnTo>
                  <a:pt x="6843059" y="8939814"/>
                </a:lnTo>
                <a:lnTo>
                  <a:pt x="6813311" y="8984732"/>
                </a:lnTo>
                <a:lnTo>
                  <a:pt x="6783199" y="9029395"/>
                </a:lnTo>
                <a:lnTo>
                  <a:pt x="6752726" y="9073811"/>
                </a:lnTo>
                <a:lnTo>
                  <a:pt x="6721894" y="9117976"/>
                </a:lnTo>
                <a:lnTo>
                  <a:pt x="6690702" y="9161889"/>
                </a:lnTo>
                <a:lnTo>
                  <a:pt x="6659149" y="9205548"/>
                </a:lnTo>
                <a:lnTo>
                  <a:pt x="6627237" y="9248949"/>
                </a:lnTo>
                <a:lnTo>
                  <a:pt x="6594970" y="9292087"/>
                </a:lnTo>
                <a:lnTo>
                  <a:pt x="6562353" y="9334956"/>
                </a:lnTo>
                <a:lnTo>
                  <a:pt x="6529387" y="9377555"/>
                </a:lnTo>
                <a:lnTo>
                  <a:pt x="6496075" y="9419881"/>
                </a:lnTo>
                <a:lnTo>
                  <a:pt x="6462417" y="9461934"/>
                </a:lnTo>
                <a:lnTo>
                  <a:pt x="6428416" y="9503711"/>
                </a:lnTo>
                <a:lnTo>
                  <a:pt x="6394063" y="9545219"/>
                </a:lnTo>
                <a:lnTo>
                  <a:pt x="6359378" y="9586438"/>
                </a:lnTo>
                <a:lnTo>
                  <a:pt x="6324360" y="9627369"/>
                </a:lnTo>
                <a:lnTo>
                  <a:pt x="6289011" y="9668012"/>
                </a:lnTo>
                <a:lnTo>
                  <a:pt x="6253331" y="9708368"/>
                </a:lnTo>
                <a:lnTo>
                  <a:pt x="6217321" y="9748438"/>
                </a:lnTo>
                <a:lnTo>
                  <a:pt x="6180976" y="9788203"/>
                </a:lnTo>
                <a:lnTo>
                  <a:pt x="6144313" y="9827668"/>
                </a:lnTo>
                <a:lnTo>
                  <a:pt x="6107333" y="9866832"/>
                </a:lnTo>
                <a:lnTo>
                  <a:pt x="6070035" y="9905692"/>
                </a:lnTo>
                <a:lnTo>
                  <a:pt x="6032417" y="9944249"/>
                </a:lnTo>
                <a:lnTo>
                  <a:pt x="5994480" y="9982499"/>
                </a:lnTo>
                <a:lnTo>
                  <a:pt x="5956230" y="10020436"/>
                </a:lnTo>
                <a:lnTo>
                  <a:pt x="5917674" y="10058054"/>
                </a:lnTo>
                <a:lnTo>
                  <a:pt x="5878813" y="10095352"/>
                </a:lnTo>
                <a:lnTo>
                  <a:pt x="5839650" y="10132332"/>
                </a:lnTo>
                <a:lnTo>
                  <a:pt x="5800185" y="10168994"/>
                </a:lnTo>
                <a:lnTo>
                  <a:pt x="5760420" y="10205340"/>
                </a:lnTo>
                <a:lnTo>
                  <a:pt x="5720349" y="10241350"/>
                </a:lnTo>
                <a:lnTo>
                  <a:pt x="5679993" y="10277030"/>
                </a:lnTo>
                <a:lnTo>
                  <a:pt x="5668530" y="10287000"/>
                </a:lnTo>
                <a:close/>
              </a:path>
            </a:pathLst>
          </a:custGeom>
          <a:solidFill>
            <a:srgbClr val="F08B33"/>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rgbClr val="000000"/>
              </a:solidFill>
              <a:latin typeface="Arial"/>
              <a:ea typeface="Arial"/>
              <a:cs typeface="Arial"/>
              <a:sym typeface="Arial"/>
            </a:endParaRPr>
          </a:p>
        </p:txBody>
      </p:sp>
      <p:sp>
        <p:nvSpPr>
          <p:cNvPr id="537" name="Google Shape;537;p57"/>
          <p:cNvSpPr txBox="1"/>
          <p:nvPr/>
        </p:nvSpPr>
        <p:spPr>
          <a:xfrm>
            <a:off x="279108" y="2684815"/>
            <a:ext cx="2971800" cy="375600"/>
          </a:xfrm>
          <a:prstGeom prst="rect">
            <a:avLst/>
          </a:prstGeom>
          <a:noFill/>
          <a:ln>
            <a:noFill/>
          </a:ln>
        </p:spPr>
        <p:txBody>
          <a:bodyPr spcFirstLastPara="1" wrap="square" lIns="0" tIns="6025" rIns="0" bIns="0" anchor="t" anchorCtr="0">
            <a:spAutoFit/>
          </a:bodyPr>
          <a:lstStyle/>
          <a:p>
            <a:pPr marL="12700" marR="0" lvl="0" indent="0" algn="l" rtl="0">
              <a:lnSpc>
                <a:spcPct val="100499"/>
              </a:lnSpc>
              <a:spcBef>
                <a:spcPts val="0"/>
              </a:spcBef>
              <a:spcAft>
                <a:spcPts val="0"/>
              </a:spcAft>
              <a:buClr>
                <a:srgbClr val="000000"/>
              </a:buClr>
              <a:buSzPts val="2400"/>
              <a:buFont typeface="Arial"/>
              <a:buNone/>
            </a:pPr>
            <a:r>
              <a:rPr lang="en-US" sz="2400" b="1">
                <a:solidFill>
                  <a:srgbClr val="FFFFFF"/>
                </a:solidFill>
                <a:latin typeface="Trebuchet MS"/>
                <a:ea typeface="Trebuchet MS"/>
                <a:cs typeface="Trebuchet MS"/>
                <a:sym typeface="Trebuchet MS"/>
              </a:rPr>
              <a:t>Storage</a:t>
            </a:r>
            <a:endParaRPr sz="2400" b="0" i="0" u="none" strike="noStrike" cap="none">
              <a:solidFill>
                <a:srgbClr val="000000"/>
              </a:solidFill>
              <a:latin typeface="Trebuchet MS"/>
              <a:ea typeface="Trebuchet MS"/>
              <a:cs typeface="Trebuchet MS"/>
              <a:sym typeface="Trebuchet MS"/>
            </a:endParaRPr>
          </a:p>
        </p:txBody>
      </p:sp>
      <p:sp>
        <p:nvSpPr>
          <p:cNvPr id="538" name="Google Shape;538;p57"/>
          <p:cNvSpPr/>
          <p:nvPr/>
        </p:nvSpPr>
        <p:spPr>
          <a:xfrm>
            <a:off x="8550655" y="4564207"/>
            <a:ext cx="594900" cy="5808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rgbClr val="000000"/>
              </a:solidFill>
              <a:latin typeface="Arial"/>
              <a:ea typeface="Arial"/>
              <a:cs typeface="Arial"/>
              <a:sym typeface="Arial"/>
            </a:endParaRPr>
          </a:p>
        </p:txBody>
      </p:sp>
      <p:sp>
        <p:nvSpPr>
          <p:cNvPr id="539" name="Google Shape;539;p57"/>
          <p:cNvSpPr txBox="1">
            <a:spLocks noGrp="1"/>
          </p:cNvSpPr>
          <p:nvPr>
            <p:ph type="sldNum" idx="12"/>
          </p:nvPr>
        </p:nvSpPr>
        <p:spPr>
          <a:xfrm>
            <a:off x="6584814" y="4784920"/>
            <a:ext cx="2103300" cy="138600"/>
          </a:xfrm>
          <a:prstGeom prst="rect">
            <a:avLst/>
          </a:prstGeom>
        </p:spPr>
        <p:txBody>
          <a:bodyPr spcFirstLastPara="1" wrap="square" lIns="0" tIns="0" rIns="0" bIns="0" anchor="t" anchorCtr="0">
            <a:spAutoFit/>
          </a:bodyPr>
          <a:lstStyle/>
          <a:p>
            <a:pPr marL="0" lvl="0" indent="0" algn="r" rtl="0">
              <a:spcBef>
                <a:spcPts val="0"/>
              </a:spcBef>
              <a:spcAft>
                <a:spcPts val="0"/>
              </a:spcAft>
              <a:buNone/>
            </a:pPr>
            <a:fld id="{00000000-1234-1234-1234-123412341234}" type="slidenum">
              <a:rPr lang="en-US"/>
              <a:t>30</a:t>
            </a:fld>
            <a:endParaRPr/>
          </a:p>
        </p:txBody>
      </p:sp>
      <p:sp>
        <p:nvSpPr>
          <p:cNvPr id="540" name="Google Shape;540;p57"/>
          <p:cNvSpPr txBox="1"/>
          <p:nvPr/>
        </p:nvSpPr>
        <p:spPr>
          <a:xfrm>
            <a:off x="279108" y="2033640"/>
            <a:ext cx="2971800" cy="729600"/>
          </a:xfrm>
          <a:prstGeom prst="rect">
            <a:avLst/>
          </a:prstGeom>
          <a:noFill/>
          <a:ln>
            <a:noFill/>
          </a:ln>
        </p:spPr>
        <p:txBody>
          <a:bodyPr spcFirstLastPara="1" wrap="square" lIns="0" tIns="6025" rIns="0" bIns="0" anchor="t" anchorCtr="0">
            <a:spAutoFit/>
          </a:bodyPr>
          <a:lstStyle/>
          <a:p>
            <a:pPr marL="12700" marR="0" lvl="0" indent="0" algn="l" rtl="0">
              <a:lnSpc>
                <a:spcPct val="100499"/>
              </a:lnSpc>
              <a:spcBef>
                <a:spcPts val="0"/>
              </a:spcBef>
              <a:spcAft>
                <a:spcPts val="0"/>
              </a:spcAft>
              <a:buClr>
                <a:srgbClr val="000000"/>
              </a:buClr>
              <a:buSzPts val="2400"/>
              <a:buFont typeface="Arial"/>
              <a:buNone/>
            </a:pPr>
            <a:r>
              <a:rPr lang="en-US" sz="4700" b="1">
                <a:solidFill>
                  <a:srgbClr val="FFFFFF"/>
                </a:solidFill>
                <a:latin typeface="Trebuchet MS"/>
                <a:ea typeface="Trebuchet MS"/>
                <a:cs typeface="Trebuchet MS"/>
                <a:sym typeface="Trebuchet MS"/>
              </a:rPr>
              <a:t>Low Level</a:t>
            </a:r>
            <a:endParaRPr sz="4700" b="0" i="0" u="none" strike="noStrike" cap="none">
              <a:solidFill>
                <a:srgbClr val="000000"/>
              </a:solidFill>
              <a:latin typeface="Trebuchet MS"/>
              <a:ea typeface="Trebuchet MS"/>
              <a:cs typeface="Trebuchet MS"/>
              <a:sym typeface="Trebuchet MS"/>
            </a:endParaRPr>
          </a:p>
        </p:txBody>
      </p:sp>
      <p:sp>
        <p:nvSpPr>
          <p:cNvPr id="541" name="Google Shape;541;p57"/>
          <p:cNvSpPr txBox="1"/>
          <p:nvPr/>
        </p:nvSpPr>
        <p:spPr>
          <a:xfrm>
            <a:off x="3667950" y="1768875"/>
            <a:ext cx="5264400" cy="3112200"/>
          </a:xfrm>
          <a:prstGeom prst="rect">
            <a:avLst/>
          </a:prstGeom>
          <a:noFill/>
          <a:ln>
            <a:noFill/>
          </a:ln>
        </p:spPr>
        <p:txBody>
          <a:bodyPr spcFirstLastPara="1" wrap="square" lIns="91425" tIns="91425" rIns="91425" bIns="91425" anchor="t" anchorCtr="0">
            <a:noAutofit/>
          </a:bodyPr>
          <a:lstStyle/>
          <a:p>
            <a:pPr marL="457200" lvl="0" indent="-381000" algn="l" rtl="0">
              <a:spcBef>
                <a:spcPts val="600"/>
              </a:spcBef>
              <a:spcAft>
                <a:spcPts val="0"/>
              </a:spcAft>
              <a:buClr>
                <a:srgbClr val="F6921D"/>
              </a:buClr>
              <a:buSzPts val="2400"/>
              <a:buFont typeface="Quattrocento Sans"/>
              <a:buChar char="-"/>
            </a:pPr>
            <a:r>
              <a:rPr lang="en-US" sz="2400">
                <a:solidFill>
                  <a:schemeClr val="dk1"/>
                </a:solidFill>
                <a:latin typeface="Quattrocento Sans"/>
                <a:ea typeface="Quattrocento Sans"/>
                <a:cs typeface="Quattrocento Sans"/>
                <a:sym typeface="Quattrocento Sans"/>
              </a:rPr>
              <a:t>‘Normal’ Storage</a:t>
            </a:r>
            <a:endParaRPr sz="2400">
              <a:solidFill>
                <a:schemeClr val="dk1"/>
              </a:solidFill>
              <a:latin typeface="Quattrocento Sans"/>
              <a:ea typeface="Quattrocento Sans"/>
              <a:cs typeface="Quattrocento Sans"/>
              <a:sym typeface="Quattrocento Sans"/>
            </a:endParaRPr>
          </a:p>
          <a:p>
            <a:pPr marL="914400" lvl="1" indent="-355600" algn="l" rtl="0">
              <a:spcBef>
                <a:spcPts val="0"/>
              </a:spcBef>
              <a:spcAft>
                <a:spcPts val="0"/>
              </a:spcAft>
              <a:buClr>
                <a:srgbClr val="F6921D"/>
              </a:buClr>
              <a:buSzPts val="2000"/>
              <a:buFont typeface="Quattrocento Sans"/>
              <a:buChar char="-"/>
            </a:pPr>
            <a:r>
              <a:rPr lang="en-US" sz="2000">
                <a:solidFill>
                  <a:schemeClr val="dk1"/>
                </a:solidFill>
                <a:latin typeface="Quattrocento Sans"/>
                <a:ea typeface="Quattrocento Sans"/>
                <a:cs typeface="Quattrocento Sans"/>
                <a:sym typeface="Quattrocento Sans"/>
              </a:rPr>
              <a:t>HDD, biggest currently ~22TB</a:t>
            </a:r>
            <a:endParaRPr sz="2000">
              <a:solidFill>
                <a:schemeClr val="dk1"/>
              </a:solidFill>
              <a:latin typeface="Quattrocento Sans"/>
              <a:ea typeface="Quattrocento Sans"/>
              <a:cs typeface="Quattrocento Sans"/>
              <a:sym typeface="Quattrocento Sans"/>
            </a:endParaRPr>
          </a:p>
          <a:p>
            <a:pPr marL="914400" lvl="1" indent="-355600" algn="l" rtl="0">
              <a:spcBef>
                <a:spcPts val="0"/>
              </a:spcBef>
              <a:spcAft>
                <a:spcPts val="0"/>
              </a:spcAft>
              <a:buClr>
                <a:srgbClr val="F6921D"/>
              </a:buClr>
              <a:buSzPts val="2000"/>
              <a:buFont typeface="Quattrocento Sans"/>
              <a:buChar char="-"/>
            </a:pPr>
            <a:r>
              <a:rPr lang="en-US" sz="2000">
                <a:solidFill>
                  <a:schemeClr val="dk1"/>
                </a:solidFill>
                <a:latin typeface="Quattrocento Sans"/>
                <a:ea typeface="Quattrocento Sans"/>
                <a:cs typeface="Quattrocento Sans"/>
                <a:sym typeface="Quattrocento Sans"/>
              </a:rPr>
              <a:t>SSD, biggest currently ~100TB</a:t>
            </a:r>
            <a:endParaRPr sz="2100">
              <a:solidFill>
                <a:schemeClr val="dk1"/>
              </a:solidFill>
              <a:latin typeface="Quattrocento Sans"/>
              <a:ea typeface="Quattrocento Sans"/>
              <a:cs typeface="Quattrocento Sans"/>
              <a:sym typeface="Quattrocento Sans"/>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45"/>
        <p:cNvGrpSpPr/>
        <p:nvPr/>
      </p:nvGrpSpPr>
      <p:grpSpPr>
        <a:xfrm>
          <a:off x="0" y="0"/>
          <a:ext cx="0" cy="0"/>
          <a:chOff x="0" y="0"/>
          <a:chExt cx="0" cy="0"/>
        </a:xfrm>
      </p:grpSpPr>
      <p:pic>
        <p:nvPicPr>
          <p:cNvPr id="546" name="Google Shape;546;p58" descr="C:\Users\SINAR X\Downloads\ilovepdf_pages-to-jpg\Template PPT_page-0008.jpg"/>
          <p:cNvPicPr preferRelativeResize="0"/>
          <p:nvPr/>
        </p:nvPicPr>
        <p:blipFill rotWithShape="1">
          <a:blip r:embed="rId3">
            <a:alphaModFix/>
          </a:blip>
          <a:srcRect/>
          <a:stretch/>
        </p:blipFill>
        <p:spPr>
          <a:xfrm>
            <a:off x="0" y="0"/>
            <a:ext cx="9144000" cy="5145087"/>
          </a:xfrm>
          <a:prstGeom prst="rect">
            <a:avLst/>
          </a:prstGeom>
          <a:noFill/>
          <a:ln>
            <a:noFill/>
          </a:ln>
        </p:spPr>
      </p:pic>
      <p:sp>
        <p:nvSpPr>
          <p:cNvPr id="547" name="Google Shape;547;p58"/>
          <p:cNvSpPr txBox="1">
            <a:spLocks noGrp="1"/>
          </p:cNvSpPr>
          <p:nvPr>
            <p:ph type="title"/>
          </p:nvPr>
        </p:nvSpPr>
        <p:spPr>
          <a:xfrm>
            <a:off x="508088" y="463704"/>
            <a:ext cx="6245400" cy="531300"/>
          </a:xfrm>
          <a:prstGeom prst="rect">
            <a:avLst/>
          </a:prstGeom>
          <a:noFill/>
          <a:ln>
            <a:noFill/>
          </a:ln>
        </p:spPr>
        <p:txBody>
          <a:bodyPr spcFirstLastPara="1" wrap="square" lIns="0" tIns="7950" rIns="0" bIns="0" anchor="t" anchorCtr="0">
            <a:spAutoFit/>
          </a:bodyPr>
          <a:lstStyle/>
          <a:p>
            <a:pPr marL="12700" lvl="0" indent="0" algn="l" rtl="0">
              <a:lnSpc>
                <a:spcPct val="100000"/>
              </a:lnSpc>
              <a:spcBef>
                <a:spcPts val="0"/>
              </a:spcBef>
              <a:spcAft>
                <a:spcPts val="0"/>
              </a:spcAft>
              <a:buSzPts val="1800"/>
              <a:buNone/>
            </a:pPr>
            <a:r>
              <a:rPr lang="en-US" sz="3400">
                <a:solidFill>
                  <a:srgbClr val="262626"/>
                </a:solidFill>
                <a:latin typeface="Georgia"/>
                <a:ea typeface="Georgia"/>
                <a:cs typeface="Georgia"/>
                <a:sym typeface="Georgia"/>
              </a:rPr>
              <a:t>Distributed Storage</a:t>
            </a:r>
            <a:endParaRPr sz="3400">
              <a:latin typeface="Georgia"/>
              <a:ea typeface="Georgia"/>
              <a:cs typeface="Georgia"/>
              <a:sym typeface="Georgia"/>
            </a:endParaRPr>
          </a:p>
        </p:txBody>
      </p:sp>
      <p:sp>
        <p:nvSpPr>
          <p:cNvPr id="548" name="Google Shape;548;p58"/>
          <p:cNvSpPr txBox="1">
            <a:spLocks noGrp="1"/>
          </p:cNvSpPr>
          <p:nvPr>
            <p:ph type="sldNum" idx="12"/>
          </p:nvPr>
        </p:nvSpPr>
        <p:spPr>
          <a:xfrm>
            <a:off x="6554339" y="4768735"/>
            <a:ext cx="2133900" cy="273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31</a:t>
            </a:fld>
            <a:endParaRPr/>
          </a:p>
        </p:txBody>
      </p:sp>
      <p:pic>
        <p:nvPicPr>
          <p:cNvPr id="549" name="Google Shape;549;p58"/>
          <p:cNvPicPr preferRelativeResize="0"/>
          <p:nvPr/>
        </p:nvPicPr>
        <p:blipFill>
          <a:blip r:embed="rId4">
            <a:alphaModFix/>
          </a:blip>
          <a:stretch>
            <a:fillRect/>
          </a:stretch>
        </p:blipFill>
        <p:spPr>
          <a:xfrm>
            <a:off x="1624550" y="1336050"/>
            <a:ext cx="5506121" cy="3782776"/>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Shape 553"/>
        <p:cNvGrpSpPr/>
        <p:nvPr/>
      </p:nvGrpSpPr>
      <p:grpSpPr>
        <a:xfrm>
          <a:off x="0" y="0"/>
          <a:ext cx="0" cy="0"/>
          <a:chOff x="0" y="0"/>
          <a:chExt cx="0" cy="0"/>
        </a:xfrm>
      </p:grpSpPr>
      <p:sp>
        <p:nvSpPr>
          <p:cNvPr id="554" name="Google Shape;554;p59"/>
          <p:cNvSpPr/>
          <p:nvPr/>
        </p:nvSpPr>
        <p:spPr>
          <a:xfrm>
            <a:off x="-304800" y="0"/>
            <a:ext cx="3961765" cy="5143500"/>
          </a:xfrm>
          <a:custGeom>
            <a:avLst/>
            <a:gdLst/>
            <a:ahLst/>
            <a:cxnLst/>
            <a:rect l="l" t="t" r="r" b="b"/>
            <a:pathLst>
              <a:path w="7923530" h="10287000" extrusionOk="0">
                <a:moveTo>
                  <a:pt x="5668530" y="10287000"/>
                </a:moveTo>
                <a:lnTo>
                  <a:pt x="0" y="10287000"/>
                </a:lnTo>
                <a:lnTo>
                  <a:pt x="0" y="0"/>
                </a:lnTo>
                <a:lnTo>
                  <a:pt x="5209055" y="0"/>
                </a:lnTo>
                <a:lnTo>
                  <a:pt x="5217529" y="6124"/>
                </a:lnTo>
                <a:lnTo>
                  <a:pt x="5260930" y="38040"/>
                </a:lnTo>
                <a:lnTo>
                  <a:pt x="5304069" y="70310"/>
                </a:lnTo>
                <a:lnTo>
                  <a:pt x="5346938" y="102927"/>
                </a:lnTo>
                <a:lnTo>
                  <a:pt x="5389536" y="135891"/>
                </a:lnTo>
                <a:lnTo>
                  <a:pt x="5431862" y="169203"/>
                </a:lnTo>
                <a:lnTo>
                  <a:pt x="5473915" y="202862"/>
                </a:lnTo>
                <a:lnTo>
                  <a:pt x="5515692" y="236869"/>
                </a:lnTo>
                <a:lnTo>
                  <a:pt x="5557200" y="271217"/>
                </a:lnTo>
                <a:lnTo>
                  <a:pt x="5598419" y="305898"/>
                </a:lnTo>
                <a:lnTo>
                  <a:pt x="5639350" y="340913"/>
                </a:lnTo>
                <a:lnTo>
                  <a:pt x="5679993" y="376261"/>
                </a:lnTo>
                <a:lnTo>
                  <a:pt x="5720349" y="411943"/>
                </a:lnTo>
                <a:lnTo>
                  <a:pt x="5760420" y="447959"/>
                </a:lnTo>
                <a:lnTo>
                  <a:pt x="5800185" y="484301"/>
                </a:lnTo>
                <a:lnTo>
                  <a:pt x="5839650" y="520962"/>
                </a:lnTo>
                <a:lnTo>
                  <a:pt x="5878813" y="557943"/>
                </a:lnTo>
                <a:lnTo>
                  <a:pt x="5917674" y="595244"/>
                </a:lnTo>
                <a:lnTo>
                  <a:pt x="5956230" y="632863"/>
                </a:lnTo>
                <a:lnTo>
                  <a:pt x="5994480" y="670802"/>
                </a:lnTo>
                <a:lnTo>
                  <a:pt x="6032417" y="709052"/>
                </a:lnTo>
                <a:lnTo>
                  <a:pt x="6070035" y="747607"/>
                </a:lnTo>
                <a:lnTo>
                  <a:pt x="6107333" y="786465"/>
                </a:lnTo>
                <a:lnTo>
                  <a:pt x="6144313" y="825627"/>
                </a:lnTo>
                <a:lnTo>
                  <a:pt x="6180976" y="865093"/>
                </a:lnTo>
                <a:lnTo>
                  <a:pt x="6217321" y="904863"/>
                </a:lnTo>
                <a:lnTo>
                  <a:pt x="6253331" y="944928"/>
                </a:lnTo>
                <a:lnTo>
                  <a:pt x="6289011" y="985281"/>
                </a:lnTo>
                <a:lnTo>
                  <a:pt x="6324360" y="1025922"/>
                </a:lnTo>
                <a:lnTo>
                  <a:pt x="6359378" y="1066851"/>
                </a:lnTo>
                <a:lnTo>
                  <a:pt x="6394063" y="1108069"/>
                </a:lnTo>
                <a:lnTo>
                  <a:pt x="6428416" y="1149575"/>
                </a:lnTo>
                <a:lnTo>
                  <a:pt x="6462417" y="1191359"/>
                </a:lnTo>
                <a:lnTo>
                  <a:pt x="6496075" y="1233414"/>
                </a:lnTo>
                <a:lnTo>
                  <a:pt x="6529387" y="1275741"/>
                </a:lnTo>
                <a:lnTo>
                  <a:pt x="6562353" y="1318338"/>
                </a:lnTo>
                <a:lnTo>
                  <a:pt x="6594970" y="1361206"/>
                </a:lnTo>
                <a:lnTo>
                  <a:pt x="6627237" y="1404344"/>
                </a:lnTo>
                <a:lnTo>
                  <a:pt x="6659149" y="1447746"/>
                </a:lnTo>
                <a:lnTo>
                  <a:pt x="6690702" y="1491404"/>
                </a:lnTo>
                <a:lnTo>
                  <a:pt x="6721894" y="1535317"/>
                </a:lnTo>
                <a:lnTo>
                  <a:pt x="6752726" y="1579483"/>
                </a:lnTo>
                <a:lnTo>
                  <a:pt x="6783199" y="1623898"/>
                </a:lnTo>
                <a:lnTo>
                  <a:pt x="6813311" y="1668562"/>
                </a:lnTo>
                <a:lnTo>
                  <a:pt x="6843059" y="1713480"/>
                </a:lnTo>
                <a:lnTo>
                  <a:pt x="6872437" y="1758635"/>
                </a:lnTo>
                <a:lnTo>
                  <a:pt x="6901443" y="1804025"/>
                </a:lnTo>
                <a:lnTo>
                  <a:pt x="6930076" y="1849650"/>
                </a:lnTo>
                <a:lnTo>
                  <a:pt x="6958334" y="1895509"/>
                </a:lnTo>
                <a:lnTo>
                  <a:pt x="6986217" y="1941602"/>
                </a:lnTo>
                <a:lnTo>
                  <a:pt x="7013721" y="1987930"/>
                </a:lnTo>
                <a:lnTo>
                  <a:pt x="7040846" y="2034470"/>
                </a:lnTo>
                <a:lnTo>
                  <a:pt x="7067589" y="2081226"/>
                </a:lnTo>
                <a:lnTo>
                  <a:pt x="7093948" y="2128200"/>
                </a:lnTo>
                <a:lnTo>
                  <a:pt x="7119921" y="2175392"/>
                </a:lnTo>
                <a:lnTo>
                  <a:pt x="7145505" y="2222807"/>
                </a:lnTo>
                <a:lnTo>
                  <a:pt x="7170710" y="2270420"/>
                </a:lnTo>
                <a:lnTo>
                  <a:pt x="7195520" y="2318234"/>
                </a:lnTo>
                <a:lnTo>
                  <a:pt x="7219935" y="2366247"/>
                </a:lnTo>
                <a:lnTo>
                  <a:pt x="7243955" y="2414457"/>
                </a:lnTo>
                <a:lnTo>
                  <a:pt x="7267579" y="2462864"/>
                </a:lnTo>
                <a:lnTo>
                  <a:pt x="7290809" y="2511465"/>
                </a:lnTo>
                <a:lnTo>
                  <a:pt x="7313650" y="2560264"/>
                </a:lnTo>
                <a:lnTo>
                  <a:pt x="7336085" y="2609239"/>
                </a:lnTo>
                <a:lnTo>
                  <a:pt x="7358114" y="2658391"/>
                </a:lnTo>
                <a:lnTo>
                  <a:pt x="7379740" y="2707722"/>
                </a:lnTo>
                <a:lnTo>
                  <a:pt x="7400963" y="2757230"/>
                </a:lnTo>
                <a:lnTo>
                  <a:pt x="7421785" y="2806918"/>
                </a:lnTo>
                <a:lnTo>
                  <a:pt x="7442192" y="2856775"/>
                </a:lnTo>
                <a:lnTo>
                  <a:pt x="7462192" y="2906791"/>
                </a:lnTo>
                <a:lnTo>
                  <a:pt x="7481785" y="2956966"/>
                </a:lnTo>
                <a:lnTo>
                  <a:pt x="7500967" y="3007301"/>
                </a:lnTo>
                <a:lnTo>
                  <a:pt x="7519736" y="3057797"/>
                </a:lnTo>
                <a:lnTo>
                  <a:pt x="7538091" y="3108455"/>
                </a:lnTo>
                <a:lnTo>
                  <a:pt x="7556029" y="3159251"/>
                </a:lnTo>
                <a:lnTo>
                  <a:pt x="7573550" y="3210187"/>
                </a:lnTo>
                <a:lnTo>
                  <a:pt x="7590654" y="3261262"/>
                </a:lnTo>
                <a:lnTo>
                  <a:pt x="7607341" y="3312475"/>
                </a:lnTo>
                <a:lnTo>
                  <a:pt x="7623611" y="3363826"/>
                </a:lnTo>
                <a:lnTo>
                  <a:pt x="7639464" y="3415313"/>
                </a:lnTo>
                <a:lnTo>
                  <a:pt x="7654895" y="3466928"/>
                </a:lnTo>
                <a:lnTo>
                  <a:pt x="7669901" y="3518661"/>
                </a:lnTo>
                <a:lnTo>
                  <a:pt x="7684481" y="3570513"/>
                </a:lnTo>
                <a:lnTo>
                  <a:pt x="7698635" y="3622483"/>
                </a:lnTo>
                <a:lnTo>
                  <a:pt x="7712364" y="3674572"/>
                </a:lnTo>
                <a:lnTo>
                  <a:pt x="7725666" y="3726779"/>
                </a:lnTo>
                <a:lnTo>
                  <a:pt x="7738541" y="3779094"/>
                </a:lnTo>
                <a:lnTo>
                  <a:pt x="7750985" y="3831505"/>
                </a:lnTo>
                <a:lnTo>
                  <a:pt x="7763000" y="3884011"/>
                </a:lnTo>
                <a:lnTo>
                  <a:pt x="7774584" y="3936611"/>
                </a:lnTo>
                <a:lnTo>
                  <a:pt x="7785738" y="3989304"/>
                </a:lnTo>
                <a:lnTo>
                  <a:pt x="7796461" y="4042091"/>
                </a:lnTo>
                <a:lnTo>
                  <a:pt x="7806755" y="4094974"/>
                </a:lnTo>
                <a:lnTo>
                  <a:pt x="7816616" y="4147932"/>
                </a:lnTo>
                <a:lnTo>
                  <a:pt x="7826045" y="4200965"/>
                </a:lnTo>
                <a:lnTo>
                  <a:pt x="7835039" y="4254072"/>
                </a:lnTo>
                <a:lnTo>
                  <a:pt x="7843597" y="4307254"/>
                </a:lnTo>
                <a:lnTo>
                  <a:pt x="7851717" y="4360511"/>
                </a:lnTo>
                <a:lnTo>
                  <a:pt x="7859401" y="4413842"/>
                </a:lnTo>
                <a:lnTo>
                  <a:pt x="7866650" y="4467223"/>
                </a:lnTo>
                <a:lnTo>
                  <a:pt x="7873462" y="4520655"/>
                </a:lnTo>
                <a:lnTo>
                  <a:pt x="7879838" y="4574140"/>
                </a:lnTo>
                <a:lnTo>
                  <a:pt x="7885776" y="4627680"/>
                </a:lnTo>
                <a:lnTo>
                  <a:pt x="7891276" y="4681274"/>
                </a:lnTo>
                <a:lnTo>
                  <a:pt x="7896337" y="4734904"/>
                </a:lnTo>
                <a:lnTo>
                  <a:pt x="7900959" y="4788570"/>
                </a:lnTo>
                <a:lnTo>
                  <a:pt x="7905143" y="4842272"/>
                </a:lnTo>
                <a:lnTo>
                  <a:pt x="7908887" y="4896006"/>
                </a:lnTo>
                <a:lnTo>
                  <a:pt x="7912192" y="4949772"/>
                </a:lnTo>
                <a:lnTo>
                  <a:pt x="7915059" y="5003565"/>
                </a:lnTo>
                <a:lnTo>
                  <a:pt x="7917484" y="5057390"/>
                </a:lnTo>
                <a:lnTo>
                  <a:pt x="7919467" y="5111224"/>
                </a:lnTo>
                <a:lnTo>
                  <a:pt x="7921008" y="5165067"/>
                </a:lnTo>
                <a:lnTo>
                  <a:pt x="7922107" y="5218918"/>
                </a:lnTo>
                <a:lnTo>
                  <a:pt x="7922767" y="5272778"/>
                </a:lnTo>
                <a:lnTo>
                  <a:pt x="7922986" y="5326647"/>
                </a:lnTo>
                <a:lnTo>
                  <a:pt x="7922767" y="5380516"/>
                </a:lnTo>
                <a:lnTo>
                  <a:pt x="7922107" y="5434376"/>
                </a:lnTo>
                <a:lnTo>
                  <a:pt x="7921008" y="5488227"/>
                </a:lnTo>
                <a:lnTo>
                  <a:pt x="7919467" y="5542069"/>
                </a:lnTo>
                <a:lnTo>
                  <a:pt x="7917484" y="5595903"/>
                </a:lnTo>
                <a:lnTo>
                  <a:pt x="7915059" y="5649728"/>
                </a:lnTo>
                <a:lnTo>
                  <a:pt x="7912192" y="5703522"/>
                </a:lnTo>
                <a:lnTo>
                  <a:pt x="7908887" y="5757287"/>
                </a:lnTo>
                <a:lnTo>
                  <a:pt x="7905143" y="5811022"/>
                </a:lnTo>
                <a:lnTo>
                  <a:pt x="7900959" y="5864723"/>
                </a:lnTo>
                <a:lnTo>
                  <a:pt x="7896337" y="5918390"/>
                </a:lnTo>
                <a:lnTo>
                  <a:pt x="7891276" y="5972019"/>
                </a:lnTo>
                <a:lnTo>
                  <a:pt x="7885776" y="6025614"/>
                </a:lnTo>
                <a:lnTo>
                  <a:pt x="7879838" y="6079153"/>
                </a:lnTo>
                <a:lnTo>
                  <a:pt x="7873462" y="6132638"/>
                </a:lnTo>
                <a:lnTo>
                  <a:pt x="7866650" y="6186070"/>
                </a:lnTo>
                <a:lnTo>
                  <a:pt x="7859401" y="6239451"/>
                </a:lnTo>
                <a:lnTo>
                  <a:pt x="7851717" y="6292783"/>
                </a:lnTo>
                <a:lnTo>
                  <a:pt x="7843597" y="6346039"/>
                </a:lnTo>
                <a:lnTo>
                  <a:pt x="7835039" y="6399221"/>
                </a:lnTo>
                <a:lnTo>
                  <a:pt x="7826045" y="6452328"/>
                </a:lnTo>
                <a:lnTo>
                  <a:pt x="7816616" y="6505361"/>
                </a:lnTo>
                <a:lnTo>
                  <a:pt x="7806755" y="6558319"/>
                </a:lnTo>
                <a:lnTo>
                  <a:pt x="7796461" y="6611202"/>
                </a:lnTo>
                <a:lnTo>
                  <a:pt x="7785738" y="6663989"/>
                </a:lnTo>
                <a:lnTo>
                  <a:pt x="7774584" y="6716683"/>
                </a:lnTo>
                <a:lnTo>
                  <a:pt x="7763000" y="6769283"/>
                </a:lnTo>
                <a:lnTo>
                  <a:pt x="7750985" y="6821789"/>
                </a:lnTo>
                <a:lnTo>
                  <a:pt x="7738541" y="6874199"/>
                </a:lnTo>
                <a:lnTo>
                  <a:pt x="7725666" y="6926514"/>
                </a:lnTo>
                <a:lnTo>
                  <a:pt x="7712364" y="6978722"/>
                </a:lnTo>
                <a:lnTo>
                  <a:pt x="7698635" y="7030810"/>
                </a:lnTo>
                <a:lnTo>
                  <a:pt x="7684481" y="7082781"/>
                </a:lnTo>
                <a:lnTo>
                  <a:pt x="7669901" y="7134633"/>
                </a:lnTo>
                <a:lnTo>
                  <a:pt x="7654895" y="7186366"/>
                </a:lnTo>
                <a:lnTo>
                  <a:pt x="7639464" y="7237981"/>
                </a:lnTo>
                <a:lnTo>
                  <a:pt x="7623611" y="7289468"/>
                </a:lnTo>
                <a:lnTo>
                  <a:pt x="7607341" y="7340819"/>
                </a:lnTo>
                <a:lnTo>
                  <a:pt x="7590654" y="7392032"/>
                </a:lnTo>
                <a:lnTo>
                  <a:pt x="7573550" y="7443106"/>
                </a:lnTo>
                <a:lnTo>
                  <a:pt x="7556029" y="7494042"/>
                </a:lnTo>
                <a:lnTo>
                  <a:pt x="7538091" y="7544838"/>
                </a:lnTo>
                <a:lnTo>
                  <a:pt x="7519738" y="7595496"/>
                </a:lnTo>
                <a:lnTo>
                  <a:pt x="7500973" y="7645992"/>
                </a:lnTo>
                <a:lnTo>
                  <a:pt x="7481795" y="7696328"/>
                </a:lnTo>
                <a:lnTo>
                  <a:pt x="7462204" y="7746503"/>
                </a:lnTo>
                <a:lnTo>
                  <a:pt x="7442201" y="7796518"/>
                </a:lnTo>
                <a:lnTo>
                  <a:pt x="7421785" y="7846375"/>
                </a:lnTo>
                <a:lnTo>
                  <a:pt x="7400963" y="7896063"/>
                </a:lnTo>
                <a:lnTo>
                  <a:pt x="7379740" y="7945572"/>
                </a:lnTo>
                <a:lnTo>
                  <a:pt x="7358114" y="7994902"/>
                </a:lnTo>
                <a:lnTo>
                  <a:pt x="7336085" y="8044054"/>
                </a:lnTo>
                <a:lnTo>
                  <a:pt x="7313650" y="8093030"/>
                </a:lnTo>
                <a:lnTo>
                  <a:pt x="7290809" y="8141829"/>
                </a:lnTo>
                <a:lnTo>
                  <a:pt x="7267579" y="8190430"/>
                </a:lnTo>
                <a:lnTo>
                  <a:pt x="7243955" y="8238836"/>
                </a:lnTo>
                <a:lnTo>
                  <a:pt x="7219935" y="8287047"/>
                </a:lnTo>
                <a:lnTo>
                  <a:pt x="7195520" y="8335060"/>
                </a:lnTo>
                <a:lnTo>
                  <a:pt x="7170710" y="8382874"/>
                </a:lnTo>
                <a:lnTo>
                  <a:pt x="7145505" y="8430487"/>
                </a:lnTo>
                <a:lnTo>
                  <a:pt x="7119921" y="8477892"/>
                </a:lnTo>
                <a:lnTo>
                  <a:pt x="7093948" y="8525082"/>
                </a:lnTo>
                <a:lnTo>
                  <a:pt x="7067589" y="8572057"/>
                </a:lnTo>
                <a:lnTo>
                  <a:pt x="7040846" y="8618817"/>
                </a:lnTo>
                <a:lnTo>
                  <a:pt x="7013721" y="8665362"/>
                </a:lnTo>
                <a:lnTo>
                  <a:pt x="6986217" y="8711692"/>
                </a:lnTo>
                <a:lnTo>
                  <a:pt x="6958334" y="8757784"/>
                </a:lnTo>
                <a:lnTo>
                  <a:pt x="6930076" y="8803644"/>
                </a:lnTo>
                <a:lnTo>
                  <a:pt x="6901443" y="8849269"/>
                </a:lnTo>
                <a:lnTo>
                  <a:pt x="6872437" y="8894659"/>
                </a:lnTo>
                <a:lnTo>
                  <a:pt x="6843059" y="8939814"/>
                </a:lnTo>
                <a:lnTo>
                  <a:pt x="6813311" y="8984732"/>
                </a:lnTo>
                <a:lnTo>
                  <a:pt x="6783199" y="9029395"/>
                </a:lnTo>
                <a:lnTo>
                  <a:pt x="6752726" y="9073811"/>
                </a:lnTo>
                <a:lnTo>
                  <a:pt x="6721894" y="9117976"/>
                </a:lnTo>
                <a:lnTo>
                  <a:pt x="6690702" y="9161889"/>
                </a:lnTo>
                <a:lnTo>
                  <a:pt x="6659149" y="9205548"/>
                </a:lnTo>
                <a:lnTo>
                  <a:pt x="6627237" y="9248949"/>
                </a:lnTo>
                <a:lnTo>
                  <a:pt x="6594970" y="9292087"/>
                </a:lnTo>
                <a:lnTo>
                  <a:pt x="6562353" y="9334956"/>
                </a:lnTo>
                <a:lnTo>
                  <a:pt x="6529387" y="9377555"/>
                </a:lnTo>
                <a:lnTo>
                  <a:pt x="6496075" y="9419881"/>
                </a:lnTo>
                <a:lnTo>
                  <a:pt x="6462417" y="9461934"/>
                </a:lnTo>
                <a:lnTo>
                  <a:pt x="6428416" y="9503711"/>
                </a:lnTo>
                <a:lnTo>
                  <a:pt x="6394063" y="9545219"/>
                </a:lnTo>
                <a:lnTo>
                  <a:pt x="6359378" y="9586438"/>
                </a:lnTo>
                <a:lnTo>
                  <a:pt x="6324360" y="9627369"/>
                </a:lnTo>
                <a:lnTo>
                  <a:pt x="6289011" y="9668012"/>
                </a:lnTo>
                <a:lnTo>
                  <a:pt x="6253331" y="9708368"/>
                </a:lnTo>
                <a:lnTo>
                  <a:pt x="6217321" y="9748438"/>
                </a:lnTo>
                <a:lnTo>
                  <a:pt x="6180976" y="9788203"/>
                </a:lnTo>
                <a:lnTo>
                  <a:pt x="6144313" y="9827668"/>
                </a:lnTo>
                <a:lnTo>
                  <a:pt x="6107333" y="9866832"/>
                </a:lnTo>
                <a:lnTo>
                  <a:pt x="6070035" y="9905692"/>
                </a:lnTo>
                <a:lnTo>
                  <a:pt x="6032417" y="9944249"/>
                </a:lnTo>
                <a:lnTo>
                  <a:pt x="5994480" y="9982499"/>
                </a:lnTo>
                <a:lnTo>
                  <a:pt x="5956230" y="10020436"/>
                </a:lnTo>
                <a:lnTo>
                  <a:pt x="5917674" y="10058054"/>
                </a:lnTo>
                <a:lnTo>
                  <a:pt x="5878813" y="10095352"/>
                </a:lnTo>
                <a:lnTo>
                  <a:pt x="5839650" y="10132332"/>
                </a:lnTo>
                <a:lnTo>
                  <a:pt x="5800185" y="10168994"/>
                </a:lnTo>
                <a:lnTo>
                  <a:pt x="5760420" y="10205340"/>
                </a:lnTo>
                <a:lnTo>
                  <a:pt x="5720349" y="10241350"/>
                </a:lnTo>
                <a:lnTo>
                  <a:pt x="5679993" y="10277030"/>
                </a:lnTo>
                <a:lnTo>
                  <a:pt x="5668530" y="10287000"/>
                </a:lnTo>
                <a:close/>
              </a:path>
            </a:pathLst>
          </a:custGeom>
          <a:solidFill>
            <a:srgbClr val="F08B33"/>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rgbClr val="000000"/>
              </a:solidFill>
              <a:latin typeface="Arial"/>
              <a:ea typeface="Arial"/>
              <a:cs typeface="Arial"/>
              <a:sym typeface="Arial"/>
            </a:endParaRPr>
          </a:p>
        </p:txBody>
      </p:sp>
      <p:sp>
        <p:nvSpPr>
          <p:cNvPr id="555" name="Google Shape;555;p59"/>
          <p:cNvSpPr txBox="1"/>
          <p:nvPr/>
        </p:nvSpPr>
        <p:spPr>
          <a:xfrm>
            <a:off x="279108" y="2684815"/>
            <a:ext cx="2971800" cy="375600"/>
          </a:xfrm>
          <a:prstGeom prst="rect">
            <a:avLst/>
          </a:prstGeom>
          <a:noFill/>
          <a:ln>
            <a:noFill/>
          </a:ln>
        </p:spPr>
        <p:txBody>
          <a:bodyPr spcFirstLastPara="1" wrap="square" lIns="0" tIns="6025" rIns="0" bIns="0" anchor="t" anchorCtr="0">
            <a:spAutoFit/>
          </a:bodyPr>
          <a:lstStyle/>
          <a:p>
            <a:pPr marL="12700" marR="0" lvl="0" indent="0" algn="l" rtl="0">
              <a:lnSpc>
                <a:spcPct val="100499"/>
              </a:lnSpc>
              <a:spcBef>
                <a:spcPts val="0"/>
              </a:spcBef>
              <a:spcAft>
                <a:spcPts val="0"/>
              </a:spcAft>
              <a:buClr>
                <a:srgbClr val="000000"/>
              </a:buClr>
              <a:buSzPts val="2400"/>
              <a:buFont typeface="Arial"/>
              <a:buNone/>
            </a:pPr>
            <a:r>
              <a:rPr lang="en-US" sz="2400" b="1">
                <a:solidFill>
                  <a:srgbClr val="FFFFFF"/>
                </a:solidFill>
                <a:latin typeface="Trebuchet MS"/>
                <a:ea typeface="Trebuchet MS"/>
                <a:cs typeface="Trebuchet MS"/>
                <a:sym typeface="Trebuchet MS"/>
              </a:rPr>
              <a:t>Storage</a:t>
            </a:r>
            <a:endParaRPr sz="2400" b="0" i="0" u="none" strike="noStrike" cap="none">
              <a:solidFill>
                <a:srgbClr val="000000"/>
              </a:solidFill>
              <a:latin typeface="Trebuchet MS"/>
              <a:ea typeface="Trebuchet MS"/>
              <a:cs typeface="Trebuchet MS"/>
              <a:sym typeface="Trebuchet MS"/>
            </a:endParaRPr>
          </a:p>
        </p:txBody>
      </p:sp>
      <p:sp>
        <p:nvSpPr>
          <p:cNvPr id="556" name="Google Shape;556;p59"/>
          <p:cNvSpPr/>
          <p:nvPr/>
        </p:nvSpPr>
        <p:spPr>
          <a:xfrm>
            <a:off x="8550655" y="4564207"/>
            <a:ext cx="594900" cy="5808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rgbClr val="000000"/>
              </a:solidFill>
              <a:latin typeface="Arial"/>
              <a:ea typeface="Arial"/>
              <a:cs typeface="Arial"/>
              <a:sym typeface="Arial"/>
            </a:endParaRPr>
          </a:p>
        </p:txBody>
      </p:sp>
      <p:sp>
        <p:nvSpPr>
          <p:cNvPr id="557" name="Google Shape;557;p59"/>
          <p:cNvSpPr txBox="1">
            <a:spLocks noGrp="1"/>
          </p:cNvSpPr>
          <p:nvPr>
            <p:ph type="sldNum" idx="12"/>
          </p:nvPr>
        </p:nvSpPr>
        <p:spPr>
          <a:xfrm>
            <a:off x="6584814" y="4784920"/>
            <a:ext cx="2103300" cy="138600"/>
          </a:xfrm>
          <a:prstGeom prst="rect">
            <a:avLst/>
          </a:prstGeom>
        </p:spPr>
        <p:txBody>
          <a:bodyPr spcFirstLastPara="1" wrap="square" lIns="0" tIns="0" rIns="0" bIns="0" anchor="t" anchorCtr="0">
            <a:spAutoFit/>
          </a:bodyPr>
          <a:lstStyle/>
          <a:p>
            <a:pPr marL="0" lvl="0" indent="0" algn="r" rtl="0">
              <a:spcBef>
                <a:spcPts val="0"/>
              </a:spcBef>
              <a:spcAft>
                <a:spcPts val="0"/>
              </a:spcAft>
              <a:buNone/>
            </a:pPr>
            <a:fld id="{00000000-1234-1234-1234-123412341234}" type="slidenum">
              <a:rPr lang="en-US"/>
              <a:t>32</a:t>
            </a:fld>
            <a:endParaRPr/>
          </a:p>
        </p:txBody>
      </p:sp>
      <p:sp>
        <p:nvSpPr>
          <p:cNvPr id="558" name="Google Shape;558;p59"/>
          <p:cNvSpPr txBox="1"/>
          <p:nvPr/>
        </p:nvSpPr>
        <p:spPr>
          <a:xfrm>
            <a:off x="279108" y="2033640"/>
            <a:ext cx="2971800" cy="729600"/>
          </a:xfrm>
          <a:prstGeom prst="rect">
            <a:avLst/>
          </a:prstGeom>
          <a:noFill/>
          <a:ln>
            <a:noFill/>
          </a:ln>
        </p:spPr>
        <p:txBody>
          <a:bodyPr spcFirstLastPara="1" wrap="square" lIns="0" tIns="6025" rIns="0" bIns="0" anchor="t" anchorCtr="0">
            <a:spAutoFit/>
          </a:bodyPr>
          <a:lstStyle/>
          <a:p>
            <a:pPr marL="12700" marR="0" lvl="0" indent="0" algn="l" rtl="0">
              <a:lnSpc>
                <a:spcPct val="100499"/>
              </a:lnSpc>
              <a:spcBef>
                <a:spcPts val="0"/>
              </a:spcBef>
              <a:spcAft>
                <a:spcPts val="0"/>
              </a:spcAft>
              <a:buClr>
                <a:srgbClr val="000000"/>
              </a:buClr>
              <a:buSzPts val="2400"/>
              <a:buFont typeface="Arial"/>
              <a:buNone/>
            </a:pPr>
            <a:r>
              <a:rPr lang="en-US" sz="4700" b="1">
                <a:solidFill>
                  <a:srgbClr val="FFFFFF"/>
                </a:solidFill>
                <a:latin typeface="Trebuchet MS"/>
                <a:ea typeface="Trebuchet MS"/>
                <a:cs typeface="Trebuchet MS"/>
                <a:sym typeface="Trebuchet MS"/>
              </a:rPr>
              <a:t>Cloud</a:t>
            </a:r>
            <a:endParaRPr sz="4700" b="0" i="0" u="none" strike="noStrike" cap="none">
              <a:solidFill>
                <a:srgbClr val="000000"/>
              </a:solidFill>
              <a:latin typeface="Trebuchet MS"/>
              <a:ea typeface="Trebuchet MS"/>
              <a:cs typeface="Trebuchet MS"/>
              <a:sym typeface="Trebuchet MS"/>
            </a:endParaRPr>
          </a:p>
        </p:txBody>
      </p:sp>
      <p:sp>
        <p:nvSpPr>
          <p:cNvPr id="559" name="Google Shape;559;p59"/>
          <p:cNvSpPr txBox="1"/>
          <p:nvPr/>
        </p:nvSpPr>
        <p:spPr>
          <a:xfrm>
            <a:off x="3744150" y="1006875"/>
            <a:ext cx="5264400" cy="3112200"/>
          </a:xfrm>
          <a:prstGeom prst="rect">
            <a:avLst/>
          </a:prstGeom>
          <a:noFill/>
          <a:ln>
            <a:noFill/>
          </a:ln>
        </p:spPr>
        <p:txBody>
          <a:bodyPr spcFirstLastPara="1" wrap="square" lIns="91425" tIns="91425" rIns="91425" bIns="91425" anchor="t" anchorCtr="0">
            <a:noAutofit/>
          </a:bodyPr>
          <a:lstStyle/>
          <a:p>
            <a:pPr marL="457200" lvl="0" indent="-381000" algn="l" rtl="0">
              <a:spcBef>
                <a:spcPts val="480"/>
              </a:spcBef>
              <a:spcAft>
                <a:spcPts val="0"/>
              </a:spcAft>
              <a:buClr>
                <a:srgbClr val="F6921D"/>
              </a:buClr>
              <a:buSzPts val="2400"/>
              <a:buFont typeface="Quattrocento Sans"/>
              <a:buChar char="-"/>
            </a:pPr>
            <a:r>
              <a:rPr lang="en-US" sz="2000">
                <a:solidFill>
                  <a:schemeClr val="dk1"/>
                </a:solidFill>
                <a:latin typeface="Quattrocento Sans"/>
                <a:ea typeface="Quattrocento Sans"/>
                <a:cs typeface="Quattrocento Sans"/>
                <a:sym typeface="Quattrocento Sans"/>
              </a:rPr>
              <a:t>AWS S3, GCP GCS, Azure Blob Storage, Azure ADLS</a:t>
            </a:r>
            <a:endParaRPr sz="2000">
              <a:solidFill>
                <a:schemeClr val="dk1"/>
              </a:solidFill>
              <a:latin typeface="Quattrocento Sans"/>
              <a:ea typeface="Quattrocento Sans"/>
              <a:cs typeface="Quattrocento Sans"/>
              <a:sym typeface="Quattrocento Sans"/>
            </a:endParaRPr>
          </a:p>
          <a:p>
            <a:pPr marL="457200" lvl="0" indent="-355600" algn="l" rtl="0">
              <a:spcBef>
                <a:spcPts val="0"/>
              </a:spcBef>
              <a:spcAft>
                <a:spcPts val="0"/>
              </a:spcAft>
              <a:buClr>
                <a:srgbClr val="F6921D"/>
              </a:buClr>
              <a:buSzPts val="2000"/>
              <a:buFont typeface="Quattrocento Sans"/>
              <a:buChar char="-"/>
            </a:pPr>
            <a:r>
              <a:rPr lang="en-US" sz="2000">
                <a:solidFill>
                  <a:schemeClr val="dk1"/>
                </a:solidFill>
                <a:latin typeface="Quattrocento Sans"/>
                <a:ea typeface="Quattrocento Sans"/>
                <a:cs typeface="Quattrocento Sans"/>
                <a:sym typeface="Quattrocento Sans"/>
              </a:rPr>
              <a:t>Cloud Data Warehouse</a:t>
            </a:r>
            <a:endParaRPr sz="2000">
              <a:solidFill>
                <a:schemeClr val="dk1"/>
              </a:solidFill>
              <a:latin typeface="Quattrocento Sans"/>
              <a:ea typeface="Quattrocento Sans"/>
              <a:cs typeface="Quattrocento Sans"/>
              <a:sym typeface="Quattrocento Sans"/>
            </a:endParaRPr>
          </a:p>
          <a:p>
            <a:pPr marL="914400" lvl="1" indent="-355600" algn="l" rtl="0">
              <a:spcBef>
                <a:spcPts val="0"/>
              </a:spcBef>
              <a:spcAft>
                <a:spcPts val="0"/>
              </a:spcAft>
              <a:buClr>
                <a:srgbClr val="F6921D"/>
              </a:buClr>
              <a:buSzPts val="2000"/>
              <a:buFont typeface="Quattrocento Sans"/>
              <a:buChar char="-"/>
            </a:pPr>
            <a:r>
              <a:rPr lang="en-US" sz="2000">
                <a:solidFill>
                  <a:schemeClr val="dk1"/>
                </a:solidFill>
                <a:latin typeface="Quattrocento Sans"/>
                <a:ea typeface="Quattrocento Sans"/>
                <a:cs typeface="Quattrocento Sans"/>
                <a:sym typeface="Quattrocento Sans"/>
              </a:rPr>
              <a:t>BigQuery</a:t>
            </a:r>
            <a:endParaRPr sz="2000">
              <a:solidFill>
                <a:schemeClr val="dk1"/>
              </a:solidFill>
              <a:latin typeface="Quattrocento Sans"/>
              <a:ea typeface="Quattrocento Sans"/>
              <a:cs typeface="Quattrocento Sans"/>
              <a:sym typeface="Quattrocento Sans"/>
            </a:endParaRPr>
          </a:p>
          <a:p>
            <a:pPr marL="914400" lvl="1" indent="-355600" algn="l" rtl="0">
              <a:spcBef>
                <a:spcPts val="0"/>
              </a:spcBef>
              <a:spcAft>
                <a:spcPts val="0"/>
              </a:spcAft>
              <a:buClr>
                <a:srgbClr val="F6921D"/>
              </a:buClr>
              <a:buSzPts val="2000"/>
              <a:buFont typeface="Quattrocento Sans"/>
              <a:buChar char="-"/>
            </a:pPr>
            <a:r>
              <a:rPr lang="en-US" sz="2000">
                <a:solidFill>
                  <a:schemeClr val="dk1"/>
                </a:solidFill>
                <a:latin typeface="Quattrocento Sans"/>
                <a:ea typeface="Quattrocento Sans"/>
                <a:cs typeface="Quattrocento Sans"/>
                <a:sym typeface="Quattrocento Sans"/>
              </a:rPr>
              <a:t>Snowflake</a:t>
            </a:r>
            <a:endParaRPr sz="2000">
              <a:solidFill>
                <a:schemeClr val="dk1"/>
              </a:solidFill>
              <a:latin typeface="Quattrocento Sans"/>
              <a:ea typeface="Quattrocento Sans"/>
              <a:cs typeface="Quattrocento Sans"/>
              <a:sym typeface="Quattrocento Sans"/>
            </a:endParaRPr>
          </a:p>
          <a:p>
            <a:pPr marL="457200" lvl="0" indent="-355600" algn="l" rtl="0">
              <a:spcBef>
                <a:spcPts val="0"/>
              </a:spcBef>
              <a:spcAft>
                <a:spcPts val="0"/>
              </a:spcAft>
              <a:buClr>
                <a:srgbClr val="F6921D"/>
              </a:buClr>
              <a:buSzPts val="2000"/>
              <a:buFont typeface="Quattrocento Sans"/>
              <a:buChar char="-"/>
            </a:pPr>
            <a:r>
              <a:rPr lang="en-US" sz="2000">
                <a:solidFill>
                  <a:schemeClr val="dk1"/>
                </a:solidFill>
                <a:latin typeface="Quattrocento Sans"/>
                <a:ea typeface="Quattrocento Sans"/>
                <a:cs typeface="Quattrocento Sans"/>
                <a:sym typeface="Quattrocento Sans"/>
              </a:rPr>
              <a:t>Open Table Format</a:t>
            </a:r>
            <a:endParaRPr sz="2000">
              <a:solidFill>
                <a:schemeClr val="dk1"/>
              </a:solidFill>
              <a:latin typeface="Quattrocento Sans"/>
              <a:ea typeface="Quattrocento Sans"/>
              <a:cs typeface="Quattrocento Sans"/>
              <a:sym typeface="Quattrocento Sans"/>
            </a:endParaRPr>
          </a:p>
          <a:p>
            <a:pPr marL="914400" lvl="1" indent="-355600" algn="l" rtl="0">
              <a:spcBef>
                <a:spcPts val="0"/>
              </a:spcBef>
              <a:spcAft>
                <a:spcPts val="0"/>
              </a:spcAft>
              <a:buClr>
                <a:srgbClr val="F6921D"/>
              </a:buClr>
              <a:buSzPts val="2000"/>
              <a:buFont typeface="Quattrocento Sans"/>
              <a:buChar char="-"/>
            </a:pPr>
            <a:r>
              <a:rPr lang="en-US" sz="2000">
                <a:solidFill>
                  <a:schemeClr val="dk1"/>
                </a:solidFill>
                <a:latin typeface="Quattrocento Sans"/>
                <a:ea typeface="Quattrocento Sans"/>
                <a:cs typeface="Quattrocento Sans"/>
                <a:sym typeface="Quattrocento Sans"/>
              </a:rPr>
              <a:t>Delta Lake</a:t>
            </a:r>
            <a:endParaRPr sz="2000">
              <a:solidFill>
                <a:schemeClr val="dk1"/>
              </a:solidFill>
              <a:latin typeface="Quattrocento Sans"/>
              <a:ea typeface="Quattrocento Sans"/>
              <a:cs typeface="Quattrocento Sans"/>
              <a:sym typeface="Quattrocento Sans"/>
            </a:endParaRPr>
          </a:p>
          <a:p>
            <a:pPr marL="914400" lvl="1" indent="-355600" algn="l" rtl="0">
              <a:spcBef>
                <a:spcPts val="0"/>
              </a:spcBef>
              <a:spcAft>
                <a:spcPts val="0"/>
              </a:spcAft>
              <a:buClr>
                <a:srgbClr val="F6921D"/>
              </a:buClr>
              <a:buSzPts val="2000"/>
              <a:buFont typeface="Quattrocento Sans"/>
              <a:buChar char="-"/>
            </a:pPr>
            <a:r>
              <a:rPr lang="en-US" sz="2000">
                <a:solidFill>
                  <a:schemeClr val="dk1"/>
                </a:solidFill>
                <a:latin typeface="Quattrocento Sans"/>
                <a:ea typeface="Quattrocento Sans"/>
                <a:cs typeface="Quattrocento Sans"/>
                <a:sym typeface="Quattrocento Sans"/>
              </a:rPr>
              <a:t>Apache Iceberg</a:t>
            </a:r>
            <a:endParaRPr sz="2000">
              <a:solidFill>
                <a:schemeClr val="dk1"/>
              </a:solidFill>
              <a:latin typeface="Quattrocento Sans"/>
              <a:ea typeface="Quattrocento Sans"/>
              <a:cs typeface="Quattrocento Sans"/>
              <a:sym typeface="Quattrocento Sans"/>
            </a:endParaRPr>
          </a:p>
          <a:p>
            <a:pPr marL="914400" lvl="1" indent="-355600" algn="l" rtl="0">
              <a:spcBef>
                <a:spcPts val="0"/>
              </a:spcBef>
              <a:spcAft>
                <a:spcPts val="0"/>
              </a:spcAft>
              <a:buClr>
                <a:srgbClr val="F6921D"/>
              </a:buClr>
              <a:buSzPts val="2000"/>
              <a:buFont typeface="Quattrocento Sans"/>
              <a:buChar char="-"/>
            </a:pPr>
            <a:r>
              <a:rPr lang="en-US" sz="2000">
                <a:solidFill>
                  <a:schemeClr val="dk1"/>
                </a:solidFill>
                <a:latin typeface="Quattrocento Sans"/>
                <a:ea typeface="Quattrocento Sans"/>
                <a:cs typeface="Quattrocento Sans"/>
                <a:sym typeface="Quattrocento Sans"/>
              </a:rPr>
              <a:t>Apache Hudi</a:t>
            </a:r>
            <a:endParaRPr sz="2400">
              <a:solidFill>
                <a:schemeClr val="dk1"/>
              </a:solidFill>
              <a:latin typeface="Quattrocento Sans"/>
              <a:ea typeface="Quattrocento Sans"/>
              <a:cs typeface="Quattrocento Sans"/>
              <a:sym typeface="Quattrocento Sans"/>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63"/>
        <p:cNvGrpSpPr/>
        <p:nvPr/>
      </p:nvGrpSpPr>
      <p:grpSpPr>
        <a:xfrm>
          <a:off x="0" y="0"/>
          <a:ext cx="0" cy="0"/>
          <a:chOff x="0" y="0"/>
          <a:chExt cx="0" cy="0"/>
        </a:xfrm>
      </p:grpSpPr>
      <p:pic>
        <p:nvPicPr>
          <p:cNvPr id="564" name="Google Shape;564;p60" descr="C:\Users\SINAR X\Downloads\ilovepdf_pages-to-jpg\Template PPT_page-0008.jpg"/>
          <p:cNvPicPr preferRelativeResize="0"/>
          <p:nvPr/>
        </p:nvPicPr>
        <p:blipFill rotWithShape="1">
          <a:blip r:embed="rId3">
            <a:alphaModFix/>
          </a:blip>
          <a:srcRect/>
          <a:stretch/>
        </p:blipFill>
        <p:spPr>
          <a:xfrm>
            <a:off x="0" y="0"/>
            <a:ext cx="9144000" cy="5145087"/>
          </a:xfrm>
          <a:prstGeom prst="rect">
            <a:avLst/>
          </a:prstGeom>
          <a:noFill/>
          <a:ln>
            <a:noFill/>
          </a:ln>
        </p:spPr>
      </p:pic>
      <p:sp>
        <p:nvSpPr>
          <p:cNvPr id="565" name="Google Shape;565;p60"/>
          <p:cNvSpPr txBox="1">
            <a:spLocks noGrp="1"/>
          </p:cNvSpPr>
          <p:nvPr>
            <p:ph type="title"/>
          </p:nvPr>
        </p:nvSpPr>
        <p:spPr>
          <a:xfrm>
            <a:off x="508088" y="463704"/>
            <a:ext cx="6245400" cy="531300"/>
          </a:xfrm>
          <a:prstGeom prst="rect">
            <a:avLst/>
          </a:prstGeom>
          <a:noFill/>
          <a:ln>
            <a:noFill/>
          </a:ln>
        </p:spPr>
        <p:txBody>
          <a:bodyPr spcFirstLastPara="1" wrap="square" lIns="0" tIns="7950" rIns="0" bIns="0" anchor="t" anchorCtr="0">
            <a:spAutoFit/>
          </a:bodyPr>
          <a:lstStyle/>
          <a:p>
            <a:pPr marL="12700" lvl="0" indent="0" algn="l" rtl="0">
              <a:lnSpc>
                <a:spcPct val="100000"/>
              </a:lnSpc>
              <a:spcBef>
                <a:spcPts val="0"/>
              </a:spcBef>
              <a:spcAft>
                <a:spcPts val="0"/>
              </a:spcAft>
              <a:buSzPts val="1800"/>
              <a:buNone/>
            </a:pPr>
            <a:r>
              <a:rPr lang="en-US" sz="3400">
                <a:solidFill>
                  <a:srgbClr val="262626"/>
                </a:solidFill>
                <a:latin typeface="Georgia"/>
                <a:ea typeface="Georgia"/>
                <a:cs typeface="Georgia"/>
                <a:sym typeface="Georgia"/>
              </a:rPr>
              <a:t>Data Lakehouse</a:t>
            </a:r>
            <a:endParaRPr sz="3400">
              <a:solidFill>
                <a:srgbClr val="262626"/>
              </a:solidFill>
              <a:latin typeface="Georgia"/>
              <a:ea typeface="Georgia"/>
              <a:cs typeface="Georgia"/>
              <a:sym typeface="Georgia"/>
            </a:endParaRPr>
          </a:p>
        </p:txBody>
      </p:sp>
      <p:sp>
        <p:nvSpPr>
          <p:cNvPr id="566" name="Google Shape;566;p60"/>
          <p:cNvSpPr txBox="1">
            <a:spLocks noGrp="1"/>
          </p:cNvSpPr>
          <p:nvPr>
            <p:ph type="sldNum" idx="12"/>
          </p:nvPr>
        </p:nvSpPr>
        <p:spPr>
          <a:xfrm>
            <a:off x="6554339" y="4768735"/>
            <a:ext cx="2133900" cy="273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33</a:t>
            </a:fld>
            <a:endParaRPr/>
          </a:p>
        </p:txBody>
      </p:sp>
      <p:pic>
        <p:nvPicPr>
          <p:cNvPr id="567" name="Google Shape;567;p60"/>
          <p:cNvPicPr preferRelativeResize="0"/>
          <p:nvPr/>
        </p:nvPicPr>
        <p:blipFill rotWithShape="1">
          <a:blip r:embed="rId4">
            <a:alphaModFix/>
          </a:blip>
          <a:srcRect t="7978" b="7146"/>
          <a:stretch/>
        </p:blipFill>
        <p:spPr>
          <a:xfrm>
            <a:off x="228600" y="1336584"/>
            <a:ext cx="8543226" cy="380691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Shape 571"/>
        <p:cNvGrpSpPr/>
        <p:nvPr/>
      </p:nvGrpSpPr>
      <p:grpSpPr>
        <a:xfrm>
          <a:off x="0" y="0"/>
          <a:ext cx="0" cy="0"/>
          <a:chOff x="0" y="0"/>
          <a:chExt cx="0" cy="0"/>
        </a:xfrm>
      </p:grpSpPr>
      <p:grpSp>
        <p:nvGrpSpPr>
          <p:cNvPr id="572" name="Google Shape;572;p61"/>
          <p:cNvGrpSpPr/>
          <p:nvPr/>
        </p:nvGrpSpPr>
        <p:grpSpPr>
          <a:xfrm>
            <a:off x="0" y="0"/>
            <a:ext cx="3867923" cy="5145557"/>
            <a:chOff x="0" y="0"/>
            <a:chExt cx="7734300" cy="10287000"/>
          </a:xfrm>
        </p:grpSpPr>
        <p:sp>
          <p:nvSpPr>
            <p:cNvPr id="573" name="Google Shape;573;p61"/>
            <p:cNvSpPr/>
            <p:nvPr/>
          </p:nvSpPr>
          <p:spPr>
            <a:xfrm>
              <a:off x="0" y="0"/>
              <a:ext cx="7734300" cy="10287000"/>
            </a:xfrm>
            <a:custGeom>
              <a:avLst/>
              <a:gdLst/>
              <a:ahLst/>
              <a:cxnLst/>
              <a:rect l="l" t="t" r="r" b="b"/>
              <a:pathLst>
                <a:path w="7734300" h="10287000" extrusionOk="0">
                  <a:moveTo>
                    <a:pt x="0" y="10287000"/>
                  </a:moveTo>
                  <a:lnTo>
                    <a:pt x="0" y="0"/>
                  </a:lnTo>
                  <a:lnTo>
                    <a:pt x="7734300" y="0"/>
                  </a:lnTo>
                  <a:lnTo>
                    <a:pt x="7734300" y="10287000"/>
                  </a:lnTo>
                  <a:lnTo>
                    <a:pt x="0" y="10287000"/>
                  </a:lnTo>
                  <a:close/>
                </a:path>
              </a:pathLst>
            </a:custGeom>
            <a:solidFill>
              <a:srgbClr val="48A8C4"/>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rgbClr val="000000"/>
                </a:solidFill>
                <a:latin typeface="Arial"/>
                <a:ea typeface="Arial"/>
                <a:cs typeface="Arial"/>
                <a:sym typeface="Arial"/>
              </a:endParaRPr>
            </a:p>
          </p:txBody>
        </p:sp>
        <p:sp>
          <p:nvSpPr>
            <p:cNvPr id="574" name="Google Shape;574;p61"/>
            <p:cNvSpPr/>
            <p:nvPr/>
          </p:nvSpPr>
          <p:spPr>
            <a:xfrm>
              <a:off x="0" y="360200"/>
              <a:ext cx="7734300" cy="9918700"/>
            </a:xfrm>
            <a:custGeom>
              <a:avLst/>
              <a:gdLst/>
              <a:ahLst/>
              <a:cxnLst/>
              <a:rect l="l" t="t" r="r" b="b"/>
              <a:pathLst>
                <a:path w="7734300" h="9918700" extrusionOk="0">
                  <a:moveTo>
                    <a:pt x="2039334" y="9918699"/>
                  </a:moveTo>
                  <a:lnTo>
                    <a:pt x="0" y="9918699"/>
                  </a:lnTo>
                  <a:lnTo>
                    <a:pt x="0" y="3492499"/>
                  </a:lnTo>
                  <a:lnTo>
                    <a:pt x="27364" y="3467099"/>
                  </a:lnTo>
                  <a:lnTo>
                    <a:pt x="79941" y="3403599"/>
                  </a:lnTo>
                  <a:lnTo>
                    <a:pt x="132963" y="3352799"/>
                  </a:lnTo>
                  <a:lnTo>
                    <a:pt x="186426" y="3289299"/>
                  </a:lnTo>
                  <a:lnTo>
                    <a:pt x="240329" y="3238499"/>
                  </a:lnTo>
                  <a:lnTo>
                    <a:pt x="294669" y="3174999"/>
                  </a:lnTo>
                  <a:lnTo>
                    <a:pt x="349443" y="3124199"/>
                  </a:lnTo>
                  <a:lnTo>
                    <a:pt x="404648" y="3060699"/>
                  </a:lnTo>
                  <a:lnTo>
                    <a:pt x="460282" y="3009899"/>
                  </a:lnTo>
                  <a:lnTo>
                    <a:pt x="516342" y="2946399"/>
                  </a:lnTo>
                  <a:lnTo>
                    <a:pt x="629729" y="2844799"/>
                  </a:lnTo>
                  <a:lnTo>
                    <a:pt x="687051" y="2781299"/>
                  </a:lnTo>
                  <a:lnTo>
                    <a:pt x="802940" y="2679699"/>
                  </a:lnTo>
                  <a:lnTo>
                    <a:pt x="979843" y="2527299"/>
                  </a:lnTo>
                  <a:lnTo>
                    <a:pt x="1039619" y="2463799"/>
                  </a:lnTo>
                  <a:lnTo>
                    <a:pt x="1221333" y="2311399"/>
                  </a:lnTo>
                  <a:lnTo>
                    <a:pt x="1282692" y="2273299"/>
                  </a:lnTo>
                  <a:lnTo>
                    <a:pt x="1344439" y="2222499"/>
                  </a:lnTo>
                  <a:lnTo>
                    <a:pt x="1595266" y="2019299"/>
                  </a:lnTo>
                  <a:lnTo>
                    <a:pt x="1658919" y="1981199"/>
                  </a:lnTo>
                  <a:lnTo>
                    <a:pt x="1787342" y="1879599"/>
                  </a:lnTo>
                  <a:lnTo>
                    <a:pt x="1852106" y="1841499"/>
                  </a:lnTo>
                  <a:lnTo>
                    <a:pt x="1917236" y="1790699"/>
                  </a:lnTo>
                  <a:lnTo>
                    <a:pt x="1982728" y="1752599"/>
                  </a:lnTo>
                  <a:lnTo>
                    <a:pt x="2048580" y="1701799"/>
                  </a:lnTo>
                  <a:lnTo>
                    <a:pt x="2181353" y="1625599"/>
                  </a:lnTo>
                  <a:lnTo>
                    <a:pt x="2248269" y="1574799"/>
                  </a:lnTo>
                  <a:lnTo>
                    <a:pt x="2383147" y="1498599"/>
                  </a:lnTo>
                  <a:lnTo>
                    <a:pt x="2451103" y="1447799"/>
                  </a:lnTo>
                  <a:lnTo>
                    <a:pt x="2726314" y="1295399"/>
                  </a:lnTo>
                  <a:lnTo>
                    <a:pt x="3220568" y="1028699"/>
                  </a:lnTo>
                  <a:lnTo>
                    <a:pt x="3292446" y="1003299"/>
                  </a:lnTo>
                  <a:lnTo>
                    <a:pt x="3437128" y="927099"/>
                  </a:lnTo>
                  <a:lnTo>
                    <a:pt x="3509927" y="901699"/>
                  </a:lnTo>
                  <a:lnTo>
                    <a:pt x="3583028" y="863599"/>
                  </a:lnTo>
                  <a:lnTo>
                    <a:pt x="3656427" y="838199"/>
                  </a:lnTo>
                  <a:lnTo>
                    <a:pt x="3730123" y="800099"/>
                  </a:lnTo>
                  <a:lnTo>
                    <a:pt x="3804113" y="774699"/>
                  </a:lnTo>
                  <a:lnTo>
                    <a:pt x="3878394" y="736599"/>
                  </a:lnTo>
                  <a:lnTo>
                    <a:pt x="4027818" y="685799"/>
                  </a:lnTo>
                  <a:lnTo>
                    <a:pt x="4102956" y="647699"/>
                  </a:lnTo>
                  <a:lnTo>
                    <a:pt x="4869328" y="393699"/>
                  </a:lnTo>
                  <a:lnTo>
                    <a:pt x="4947406" y="380999"/>
                  </a:lnTo>
                  <a:lnTo>
                    <a:pt x="5104314" y="330199"/>
                  </a:lnTo>
                  <a:lnTo>
                    <a:pt x="5183138" y="317499"/>
                  </a:lnTo>
                  <a:lnTo>
                    <a:pt x="5262205" y="292099"/>
                  </a:lnTo>
                  <a:lnTo>
                    <a:pt x="5341514" y="279399"/>
                  </a:lnTo>
                  <a:lnTo>
                    <a:pt x="5421060" y="253999"/>
                  </a:lnTo>
                  <a:lnTo>
                    <a:pt x="5500842" y="241299"/>
                  </a:lnTo>
                  <a:lnTo>
                    <a:pt x="5580857" y="215899"/>
                  </a:lnTo>
                  <a:lnTo>
                    <a:pt x="5741575" y="190499"/>
                  </a:lnTo>
                  <a:lnTo>
                    <a:pt x="5822273" y="165099"/>
                  </a:lnTo>
                  <a:lnTo>
                    <a:pt x="6393230" y="76199"/>
                  </a:lnTo>
                  <a:lnTo>
                    <a:pt x="6475632" y="76199"/>
                  </a:lnTo>
                  <a:lnTo>
                    <a:pt x="6724032" y="38099"/>
                  </a:lnTo>
                  <a:lnTo>
                    <a:pt x="6807222" y="38099"/>
                  </a:lnTo>
                  <a:lnTo>
                    <a:pt x="6890602" y="25399"/>
                  </a:lnTo>
                  <a:lnTo>
                    <a:pt x="6974170" y="25399"/>
                  </a:lnTo>
                  <a:lnTo>
                    <a:pt x="7057924" y="12699"/>
                  </a:lnTo>
                  <a:lnTo>
                    <a:pt x="7141860" y="12699"/>
                  </a:lnTo>
                  <a:lnTo>
                    <a:pt x="7225975" y="0"/>
                  </a:lnTo>
                  <a:lnTo>
                    <a:pt x="7734299" y="0"/>
                  </a:lnTo>
                  <a:lnTo>
                    <a:pt x="7734299" y="4571999"/>
                  </a:lnTo>
                  <a:lnTo>
                    <a:pt x="7541136" y="4571999"/>
                  </a:lnTo>
                  <a:lnTo>
                    <a:pt x="7493093" y="4584699"/>
                  </a:lnTo>
                  <a:lnTo>
                    <a:pt x="7301955" y="4584699"/>
                  </a:lnTo>
                  <a:lnTo>
                    <a:pt x="7254437" y="4597399"/>
                  </a:lnTo>
                  <a:lnTo>
                    <a:pt x="7159734" y="4597399"/>
                  </a:lnTo>
                  <a:lnTo>
                    <a:pt x="7112551" y="4610099"/>
                  </a:lnTo>
                  <a:lnTo>
                    <a:pt x="7065483" y="4610099"/>
                  </a:lnTo>
                  <a:lnTo>
                    <a:pt x="7018531" y="4622799"/>
                  </a:lnTo>
                  <a:lnTo>
                    <a:pt x="6971697" y="4622799"/>
                  </a:lnTo>
                  <a:lnTo>
                    <a:pt x="6924983" y="4635499"/>
                  </a:lnTo>
                  <a:lnTo>
                    <a:pt x="6878390" y="4635499"/>
                  </a:lnTo>
                  <a:lnTo>
                    <a:pt x="6831919" y="4648199"/>
                  </a:lnTo>
                  <a:lnTo>
                    <a:pt x="6785573" y="4648199"/>
                  </a:lnTo>
                  <a:lnTo>
                    <a:pt x="6693260" y="4673599"/>
                  </a:lnTo>
                  <a:lnTo>
                    <a:pt x="6647296" y="4673599"/>
                  </a:lnTo>
                  <a:lnTo>
                    <a:pt x="6510194" y="4711699"/>
                  </a:lnTo>
                  <a:lnTo>
                    <a:pt x="6464761" y="4711699"/>
                  </a:lnTo>
                  <a:lnTo>
                    <a:pt x="5843809" y="4889499"/>
                  </a:lnTo>
                  <a:lnTo>
                    <a:pt x="5800598" y="4914899"/>
                  </a:lnTo>
                  <a:lnTo>
                    <a:pt x="5671932" y="4952999"/>
                  </a:lnTo>
                  <a:lnTo>
                    <a:pt x="5629373" y="4978399"/>
                  </a:lnTo>
                  <a:lnTo>
                    <a:pt x="5544756" y="5003799"/>
                  </a:lnTo>
                  <a:lnTo>
                    <a:pt x="5502703" y="5029199"/>
                  </a:lnTo>
                  <a:lnTo>
                    <a:pt x="5460821" y="5041899"/>
                  </a:lnTo>
                  <a:lnTo>
                    <a:pt x="5419112" y="5067299"/>
                  </a:lnTo>
                  <a:lnTo>
                    <a:pt x="5377578" y="5079999"/>
                  </a:lnTo>
                  <a:lnTo>
                    <a:pt x="5336221" y="5105399"/>
                  </a:lnTo>
                  <a:lnTo>
                    <a:pt x="5295042" y="5118099"/>
                  </a:lnTo>
                  <a:lnTo>
                    <a:pt x="5254043" y="5143499"/>
                  </a:lnTo>
                  <a:lnTo>
                    <a:pt x="5213225" y="5156199"/>
                  </a:lnTo>
                  <a:lnTo>
                    <a:pt x="5132139" y="5206999"/>
                  </a:lnTo>
                  <a:lnTo>
                    <a:pt x="5091875" y="5219699"/>
                  </a:lnTo>
                  <a:lnTo>
                    <a:pt x="5011910" y="5270499"/>
                  </a:lnTo>
                  <a:lnTo>
                    <a:pt x="4972213" y="5283199"/>
                  </a:lnTo>
                  <a:lnTo>
                    <a:pt x="4854283" y="5359399"/>
                  </a:lnTo>
                  <a:lnTo>
                    <a:pt x="4815365" y="5372099"/>
                  </a:lnTo>
                  <a:lnTo>
                    <a:pt x="4623788" y="5499099"/>
                  </a:lnTo>
                  <a:lnTo>
                    <a:pt x="4437377" y="5626099"/>
                  </a:lnTo>
                  <a:lnTo>
                    <a:pt x="4292101" y="5727699"/>
                  </a:lnTo>
                  <a:lnTo>
                    <a:pt x="4220782" y="5778499"/>
                  </a:lnTo>
                  <a:lnTo>
                    <a:pt x="4185458" y="5816599"/>
                  </a:lnTo>
                  <a:lnTo>
                    <a:pt x="4080845" y="5892799"/>
                  </a:lnTo>
                  <a:lnTo>
                    <a:pt x="4046433" y="5930899"/>
                  </a:lnTo>
                  <a:lnTo>
                    <a:pt x="3978307" y="5981699"/>
                  </a:lnTo>
                  <a:lnTo>
                    <a:pt x="3944596" y="6019799"/>
                  </a:lnTo>
                  <a:lnTo>
                    <a:pt x="3877885" y="6070599"/>
                  </a:lnTo>
                  <a:lnTo>
                    <a:pt x="3844889" y="6108699"/>
                  </a:lnTo>
                  <a:lnTo>
                    <a:pt x="3812134" y="6134099"/>
                  </a:lnTo>
                  <a:lnTo>
                    <a:pt x="3779622" y="6172199"/>
                  </a:lnTo>
                  <a:lnTo>
                    <a:pt x="3747355" y="6197599"/>
                  </a:lnTo>
                  <a:lnTo>
                    <a:pt x="3715334" y="6235699"/>
                  </a:lnTo>
                  <a:lnTo>
                    <a:pt x="3683562" y="6261099"/>
                  </a:lnTo>
                  <a:lnTo>
                    <a:pt x="3652038" y="6299199"/>
                  </a:lnTo>
                  <a:lnTo>
                    <a:pt x="3620766" y="6324599"/>
                  </a:lnTo>
                  <a:lnTo>
                    <a:pt x="3589746" y="6362699"/>
                  </a:lnTo>
                  <a:lnTo>
                    <a:pt x="3558980" y="6388099"/>
                  </a:lnTo>
                  <a:lnTo>
                    <a:pt x="3528470" y="6426199"/>
                  </a:lnTo>
                  <a:lnTo>
                    <a:pt x="3498217" y="6451599"/>
                  </a:lnTo>
                  <a:lnTo>
                    <a:pt x="3468224" y="6489699"/>
                  </a:lnTo>
                  <a:lnTo>
                    <a:pt x="3438491" y="6527799"/>
                  </a:lnTo>
                  <a:lnTo>
                    <a:pt x="3409020" y="6553199"/>
                  </a:lnTo>
                  <a:lnTo>
                    <a:pt x="3379812" y="6591299"/>
                  </a:lnTo>
                  <a:lnTo>
                    <a:pt x="3350870" y="6629399"/>
                  </a:lnTo>
                  <a:lnTo>
                    <a:pt x="3322195" y="6667499"/>
                  </a:lnTo>
                  <a:lnTo>
                    <a:pt x="3293788" y="6692899"/>
                  </a:lnTo>
                  <a:lnTo>
                    <a:pt x="3265651" y="6730999"/>
                  </a:lnTo>
                  <a:lnTo>
                    <a:pt x="3237786" y="6769099"/>
                  </a:lnTo>
                  <a:lnTo>
                    <a:pt x="3210194" y="6807199"/>
                  </a:lnTo>
                  <a:lnTo>
                    <a:pt x="3182877" y="6832599"/>
                  </a:lnTo>
                  <a:lnTo>
                    <a:pt x="3155836" y="6870699"/>
                  </a:lnTo>
                  <a:lnTo>
                    <a:pt x="3129073" y="6908799"/>
                  </a:lnTo>
                  <a:lnTo>
                    <a:pt x="3102590" y="6946899"/>
                  </a:lnTo>
                  <a:lnTo>
                    <a:pt x="3076388" y="6984999"/>
                  </a:lnTo>
                  <a:lnTo>
                    <a:pt x="3050468" y="7023099"/>
                  </a:lnTo>
                  <a:lnTo>
                    <a:pt x="3024833" y="7061199"/>
                  </a:lnTo>
                  <a:lnTo>
                    <a:pt x="2999483" y="7099299"/>
                  </a:lnTo>
                  <a:lnTo>
                    <a:pt x="2974421" y="7137399"/>
                  </a:lnTo>
                  <a:lnTo>
                    <a:pt x="2949649" y="7175499"/>
                  </a:lnTo>
                  <a:lnTo>
                    <a:pt x="2925166" y="7213599"/>
                  </a:lnTo>
                  <a:lnTo>
                    <a:pt x="2900976" y="7251699"/>
                  </a:lnTo>
                  <a:lnTo>
                    <a:pt x="2877080" y="7289799"/>
                  </a:lnTo>
                  <a:lnTo>
                    <a:pt x="2853479" y="7327899"/>
                  </a:lnTo>
                  <a:lnTo>
                    <a:pt x="2830175" y="7365999"/>
                  </a:lnTo>
                  <a:lnTo>
                    <a:pt x="2807170" y="7404099"/>
                  </a:lnTo>
                  <a:lnTo>
                    <a:pt x="2784464" y="7442199"/>
                  </a:lnTo>
                  <a:lnTo>
                    <a:pt x="2762061" y="7480299"/>
                  </a:lnTo>
                  <a:lnTo>
                    <a:pt x="2739961" y="7518399"/>
                  </a:lnTo>
                  <a:lnTo>
                    <a:pt x="2718165" y="7556499"/>
                  </a:lnTo>
                  <a:lnTo>
                    <a:pt x="2696676" y="7594599"/>
                  </a:lnTo>
                  <a:lnTo>
                    <a:pt x="2675495" y="7632699"/>
                  </a:lnTo>
                  <a:lnTo>
                    <a:pt x="2654624" y="7683499"/>
                  </a:lnTo>
                  <a:lnTo>
                    <a:pt x="2634064" y="7721599"/>
                  </a:lnTo>
                  <a:lnTo>
                    <a:pt x="2613817" y="7759699"/>
                  </a:lnTo>
                  <a:lnTo>
                    <a:pt x="2593884" y="7797799"/>
                  </a:lnTo>
                  <a:lnTo>
                    <a:pt x="2574267" y="7835899"/>
                  </a:lnTo>
                  <a:lnTo>
                    <a:pt x="2554968" y="7886699"/>
                  </a:lnTo>
                  <a:lnTo>
                    <a:pt x="2535988" y="7924799"/>
                  </a:lnTo>
                  <a:lnTo>
                    <a:pt x="2517328" y="7962899"/>
                  </a:lnTo>
                  <a:lnTo>
                    <a:pt x="2498991" y="8000999"/>
                  </a:lnTo>
                  <a:lnTo>
                    <a:pt x="2480978" y="8051799"/>
                  </a:lnTo>
                  <a:lnTo>
                    <a:pt x="2463290" y="8089899"/>
                  </a:lnTo>
                  <a:lnTo>
                    <a:pt x="2445930" y="8127999"/>
                  </a:lnTo>
                  <a:lnTo>
                    <a:pt x="2428898" y="8178799"/>
                  </a:lnTo>
                  <a:lnTo>
                    <a:pt x="2412196" y="8216899"/>
                  </a:lnTo>
                  <a:lnTo>
                    <a:pt x="2395826" y="8254999"/>
                  </a:lnTo>
                  <a:lnTo>
                    <a:pt x="2379789" y="8305799"/>
                  </a:lnTo>
                  <a:lnTo>
                    <a:pt x="2364088" y="8343899"/>
                  </a:lnTo>
                  <a:lnTo>
                    <a:pt x="2348723" y="8394699"/>
                  </a:lnTo>
                  <a:lnTo>
                    <a:pt x="2333696" y="8432799"/>
                  </a:lnTo>
                  <a:lnTo>
                    <a:pt x="2319009" y="8470899"/>
                  </a:lnTo>
                  <a:lnTo>
                    <a:pt x="2304663" y="8521699"/>
                  </a:lnTo>
                  <a:lnTo>
                    <a:pt x="2290660" y="8559799"/>
                  </a:lnTo>
                  <a:lnTo>
                    <a:pt x="2277002" y="8610599"/>
                  </a:lnTo>
                  <a:lnTo>
                    <a:pt x="2263690" y="8648699"/>
                  </a:lnTo>
                  <a:lnTo>
                    <a:pt x="2250725" y="8699499"/>
                  </a:lnTo>
                  <a:lnTo>
                    <a:pt x="2238110" y="8737599"/>
                  </a:lnTo>
                  <a:lnTo>
                    <a:pt x="2225845" y="8788399"/>
                  </a:lnTo>
                  <a:lnTo>
                    <a:pt x="2213933" y="8826499"/>
                  </a:lnTo>
                  <a:lnTo>
                    <a:pt x="2202375" y="8877299"/>
                  </a:lnTo>
                  <a:lnTo>
                    <a:pt x="2191172" y="8915399"/>
                  </a:lnTo>
                  <a:lnTo>
                    <a:pt x="2180327" y="8966199"/>
                  </a:lnTo>
                  <a:lnTo>
                    <a:pt x="2169840" y="9016999"/>
                  </a:lnTo>
                  <a:lnTo>
                    <a:pt x="2159714" y="9055099"/>
                  </a:lnTo>
                  <a:lnTo>
                    <a:pt x="2149950" y="9105899"/>
                  </a:lnTo>
                  <a:lnTo>
                    <a:pt x="2140549" y="9143999"/>
                  </a:lnTo>
                  <a:lnTo>
                    <a:pt x="2131513" y="9194799"/>
                  </a:lnTo>
                  <a:lnTo>
                    <a:pt x="2122844" y="9245599"/>
                  </a:lnTo>
                  <a:lnTo>
                    <a:pt x="2114543" y="9283699"/>
                  </a:lnTo>
                  <a:lnTo>
                    <a:pt x="2106612" y="9334499"/>
                  </a:lnTo>
                  <a:lnTo>
                    <a:pt x="2099053" y="9372599"/>
                  </a:lnTo>
                  <a:lnTo>
                    <a:pt x="2091866" y="9423399"/>
                  </a:lnTo>
                  <a:lnTo>
                    <a:pt x="2085054" y="9474199"/>
                  </a:lnTo>
                  <a:lnTo>
                    <a:pt x="2078619" y="9512299"/>
                  </a:lnTo>
                  <a:lnTo>
                    <a:pt x="2072561" y="9563099"/>
                  </a:lnTo>
                  <a:lnTo>
                    <a:pt x="2066882" y="9613899"/>
                  </a:lnTo>
                  <a:lnTo>
                    <a:pt x="2061584" y="9664699"/>
                  </a:lnTo>
                  <a:lnTo>
                    <a:pt x="2056669" y="9702799"/>
                  </a:lnTo>
                  <a:lnTo>
                    <a:pt x="2052138" y="9753599"/>
                  </a:lnTo>
                  <a:lnTo>
                    <a:pt x="2047993" y="9804399"/>
                  </a:lnTo>
                  <a:lnTo>
                    <a:pt x="2044235" y="9842499"/>
                  </a:lnTo>
                  <a:lnTo>
                    <a:pt x="2040865" y="9893299"/>
                  </a:lnTo>
                  <a:lnTo>
                    <a:pt x="2039334" y="9918699"/>
                  </a:lnTo>
                  <a:close/>
                </a:path>
              </a:pathLst>
            </a:custGeom>
            <a:solidFill>
              <a:srgbClr val="F08B33"/>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rgbClr val="000000"/>
                </a:solidFill>
                <a:latin typeface="Arial"/>
                <a:ea typeface="Arial"/>
                <a:cs typeface="Arial"/>
                <a:sym typeface="Arial"/>
              </a:endParaRPr>
            </a:p>
          </p:txBody>
        </p:sp>
        <p:sp>
          <p:nvSpPr>
            <p:cNvPr id="575" name="Google Shape;575;p61"/>
            <p:cNvSpPr/>
            <p:nvPr/>
          </p:nvSpPr>
          <p:spPr>
            <a:xfrm>
              <a:off x="1181100" y="3733799"/>
              <a:ext cx="6553200" cy="6553200"/>
            </a:xfrm>
            <a:custGeom>
              <a:avLst/>
              <a:gdLst/>
              <a:ahLst/>
              <a:cxnLst/>
              <a:rect l="l" t="t" r="r" b="b"/>
              <a:pathLst>
                <a:path w="6553200" h="6553200" extrusionOk="0">
                  <a:moveTo>
                    <a:pt x="2918139" y="6553183"/>
                  </a:moveTo>
                  <a:lnTo>
                    <a:pt x="0" y="6553183"/>
                  </a:lnTo>
                  <a:lnTo>
                    <a:pt x="219" y="6498946"/>
                  </a:lnTo>
                  <a:lnTo>
                    <a:pt x="877" y="6444813"/>
                  </a:lnTo>
                  <a:lnTo>
                    <a:pt x="1972" y="6390787"/>
                  </a:lnTo>
                  <a:lnTo>
                    <a:pt x="3502" y="6336868"/>
                  </a:lnTo>
                  <a:lnTo>
                    <a:pt x="5466" y="6283059"/>
                  </a:lnTo>
                  <a:lnTo>
                    <a:pt x="7860" y="6229361"/>
                  </a:lnTo>
                  <a:lnTo>
                    <a:pt x="10685" y="6175777"/>
                  </a:lnTo>
                  <a:lnTo>
                    <a:pt x="13939" y="6122306"/>
                  </a:lnTo>
                  <a:lnTo>
                    <a:pt x="17618" y="6068952"/>
                  </a:lnTo>
                  <a:lnTo>
                    <a:pt x="21723" y="6015716"/>
                  </a:lnTo>
                  <a:lnTo>
                    <a:pt x="26251" y="5962600"/>
                  </a:lnTo>
                  <a:lnTo>
                    <a:pt x="31200" y="5909605"/>
                  </a:lnTo>
                  <a:lnTo>
                    <a:pt x="36570" y="5856733"/>
                  </a:lnTo>
                  <a:lnTo>
                    <a:pt x="42357" y="5803986"/>
                  </a:lnTo>
                  <a:lnTo>
                    <a:pt x="48561" y="5751365"/>
                  </a:lnTo>
                  <a:lnTo>
                    <a:pt x="55180" y="5698872"/>
                  </a:lnTo>
                  <a:lnTo>
                    <a:pt x="62212" y="5646509"/>
                  </a:lnTo>
                  <a:lnTo>
                    <a:pt x="69655" y="5594278"/>
                  </a:lnTo>
                  <a:lnTo>
                    <a:pt x="77508" y="5542179"/>
                  </a:lnTo>
                  <a:lnTo>
                    <a:pt x="85769" y="5490216"/>
                  </a:lnTo>
                  <a:lnTo>
                    <a:pt x="94437" y="5438389"/>
                  </a:lnTo>
                  <a:lnTo>
                    <a:pt x="103509" y="5386700"/>
                  </a:lnTo>
                  <a:lnTo>
                    <a:pt x="112984" y="5335151"/>
                  </a:lnTo>
                  <a:lnTo>
                    <a:pt x="122860" y="5283744"/>
                  </a:lnTo>
                  <a:lnTo>
                    <a:pt x="133136" y="5232480"/>
                  </a:lnTo>
                  <a:lnTo>
                    <a:pt x="143810" y="5181361"/>
                  </a:lnTo>
                  <a:lnTo>
                    <a:pt x="154881" y="5130389"/>
                  </a:lnTo>
                  <a:lnTo>
                    <a:pt x="166345" y="5079565"/>
                  </a:lnTo>
                  <a:lnTo>
                    <a:pt x="178203" y="5028891"/>
                  </a:lnTo>
                  <a:lnTo>
                    <a:pt x="190452" y="4978368"/>
                  </a:lnTo>
                  <a:lnTo>
                    <a:pt x="203090" y="4927999"/>
                  </a:lnTo>
                  <a:lnTo>
                    <a:pt x="216116" y="4877785"/>
                  </a:lnTo>
                  <a:lnTo>
                    <a:pt x="229529" y="4827728"/>
                  </a:lnTo>
                  <a:lnTo>
                    <a:pt x="243325" y="4777830"/>
                  </a:lnTo>
                  <a:lnTo>
                    <a:pt x="257505" y="4728091"/>
                  </a:lnTo>
                  <a:lnTo>
                    <a:pt x="272065" y="4678515"/>
                  </a:lnTo>
                  <a:lnTo>
                    <a:pt x="287005" y="4629101"/>
                  </a:lnTo>
                  <a:lnTo>
                    <a:pt x="302323" y="4579853"/>
                  </a:lnTo>
                  <a:lnTo>
                    <a:pt x="318016" y="4530772"/>
                  </a:lnTo>
                  <a:lnTo>
                    <a:pt x="334084" y="4481860"/>
                  </a:lnTo>
                  <a:lnTo>
                    <a:pt x="350525" y="4433117"/>
                  </a:lnTo>
                  <a:lnTo>
                    <a:pt x="367336" y="4384547"/>
                  </a:lnTo>
                  <a:lnTo>
                    <a:pt x="384517" y="4336150"/>
                  </a:lnTo>
                  <a:lnTo>
                    <a:pt x="402065" y="4287929"/>
                  </a:lnTo>
                  <a:lnTo>
                    <a:pt x="419980" y="4239885"/>
                  </a:lnTo>
                  <a:lnTo>
                    <a:pt x="438258" y="4192019"/>
                  </a:lnTo>
                  <a:lnTo>
                    <a:pt x="456899" y="4144334"/>
                  </a:lnTo>
                  <a:lnTo>
                    <a:pt x="475901" y="4096830"/>
                  </a:lnTo>
                  <a:lnTo>
                    <a:pt x="495262" y="4049511"/>
                  </a:lnTo>
                  <a:lnTo>
                    <a:pt x="514980" y="4002377"/>
                  </a:lnTo>
                  <a:lnTo>
                    <a:pt x="535054" y="3955430"/>
                  </a:lnTo>
                  <a:lnTo>
                    <a:pt x="555482" y="3908672"/>
                  </a:lnTo>
                  <a:lnTo>
                    <a:pt x="576263" y="3862104"/>
                  </a:lnTo>
                  <a:lnTo>
                    <a:pt x="597394" y="3815729"/>
                  </a:lnTo>
                  <a:lnTo>
                    <a:pt x="618874" y="3769547"/>
                  </a:lnTo>
                  <a:lnTo>
                    <a:pt x="640702" y="3723561"/>
                  </a:lnTo>
                  <a:lnTo>
                    <a:pt x="662875" y="3677772"/>
                  </a:lnTo>
                  <a:lnTo>
                    <a:pt x="685393" y="3632182"/>
                  </a:lnTo>
                  <a:lnTo>
                    <a:pt x="708252" y="3586793"/>
                  </a:lnTo>
                  <a:lnTo>
                    <a:pt x="731452" y="3541606"/>
                  </a:lnTo>
                  <a:lnTo>
                    <a:pt x="754991" y="3496623"/>
                  </a:lnTo>
                  <a:lnTo>
                    <a:pt x="778868" y="3451846"/>
                  </a:lnTo>
                  <a:lnTo>
                    <a:pt x="803079" y="3407276"/>
                  </a:lnTo>
                  <a:lnTo>
                    <a:pt x="827625" y="3362915"/>
                  </a:lnTo>
                  <a:lnTo>
                    <a:pt x="852503" y="3318765"/>
                  </a:lnTo>
                  <a:lnTo>
                    <a:pt x="877711" y="3274827"/>
                  </a:lnTo>
                  <a:lnTo>
                    <a:pt x="903248" y="3231103"/>
                  </a:lnTo>
                  <a:lnTo>
                    <a:pt x="929112" y="3187595"/>
                  </a:lnTo>
                  <a:lnTo>
                    <a:pt x="955302" y="3144305"/>
                  </a:lnTo>
                  <a:lnTo>
                    <a:pt x="981815" y="3101234"/>
                  </a:lnTo>
                  <a:lnTo>
                    <a:pt x="1008650" y="3058383"/>
                  </a:lnTo>
                  <a:lnTo>
                    <a:pt x="1035806" y="3015755"/>
                  </a:lnTo>
                  <a:lnTo>
                    <a:pt x="1063280" y="2973352"/>
                  </a:lnTo>
                  <a:lnTo>
                    <a:pt x="1091072" y="2931174"/>
                  </a:lnTo>
                  <a:lnTo>
                    <a:pt x="1119178" y="2889224"/>
                  </a:lnTo>
                  <a:lnTo>
                    <a:pt x="1147599" y="2847503"/>
                  </a:lnTo>
                  <a:lnTo>
                    <a:pt x="1176331" y="2806013"/>
                  </a:lnTo>
                  <a:lnTo>
                    <a:pt x="1205373" y="2764756"/>
                  </a:lnTo>
                  <a:lnTo>
                    <a:pt x="1234724" y="2723733"/>
                  </a:lnTo>
                  <a:lnTo>
                    <a:pt x="1264382" y="2682946"/>
                  </a:lnTo>
                  <a:lnTo>
                    <a:pt x="1294345" y="2642397"/>
                  </a:lnTo>
                  <a:lnTo>
                    <a:pt x="1324611" y="2602087"/>
                  </a:lnTo>
                  <a:lnTo>
                    <a:pt x="1355179" y="2562019"/>
                  </a:lnTo>
                  <a:lnTo>
                    <a:pt x="1386048" y="2522193"/>
                  </a:lnTo>
                  <a:lnTo>
                    <a:pt x="1417214" y="2482611"/>
                  </a:lnTo>
                  <a:lnTo>
                    <a:pt x="1448678" y="2443276"/>
                  </a:lnTo>
                  <a:lnTo>
                    <a:pt x="1480437" y="2404189"/>
                  </a:lnTo>
                  <a:lnTo>
                    <a:pt x="1512488" y="2365351"/>
                  </a:lnTo>
                  <a:lnTo>
                    <a:pt x="1544832" y="2326764"/>
                  </a:lnTo>
                  <a:lnTo>
                    <a:pt x="1577466" y="2288430"/>
                  </a:lnTo>
                  <a:lnTo>
                    <a:pt x="1610388" y="2250351"/>
                  </a:lnTo>
                  <a:lnTo>
                    <a:pt x="1643596" y="2212528"/>
                  </a:lnTo>
                  <a:lnTo>
                    <a:pt x="1677090" y="2174963"/>
                  </a:lnTo>
                  <a:lnTo>
                    <a:pt x="1710866" y="2137658"/>
                  </a:lnTo>
                  <a:lnTo>
                    <a:pt x="1744925" y="2100614"/>
                  </a:lnTo>
                  <a:lnTo>
                    <a:pt x="1779263" y="2063833"/>
                  </a:lnTo>
                  <a:lnTo>
                    <a:pt x="1813879" y="2027316"/>
                  </a:lnTo>
                  <a:lnTo>
                    <a:pt x="1848772" y="1991066"/>
                  </a:lnTo>
                  <a:lnTo>
                    <a:pt x="1883940" y="1955084"/>
                  </a:lnTo>
                  <a:lnTo>
                    <a:pt x="1919381" y="1919372"/>
                  </a:lnTo>
                  <a:lnTo>
                    <a:pt x="1955093" y="1883932"/>
                  </a:lnTo>
                  <a:lnTo>
                    <a:pt x="1991075" y="1848764"/>
                  </a:lnTo>
                  <a:lnTo>
                    <a:pt x="2027325" y="1813871"/>
                  </a:lnTo>
                  <a:lnTo>
                    <a:pt x="2063841" y="1779255"/>
                  </a:lnTo>
                  <a:lnTo>
                    <a:pt x="2100622" y="1744917"/>
                  </a:lnTo>
                  <a:lnTo>
                    <a:pt x="2137667" y="1710859"/>
                  </a:lnTo>
                  <a:lnTo>
                    <a:pt x="2174972" y="1677082"/>
                  </a:lnTo>
                  <a:lnTo>
                    <a:pt x="2212537" y="1643589"/>
                  </a:lnTo>
                  <a:lnTo>
                    <a:pt x="2250360" y="1610381"/>
                  </a:lnTo>
                  <a:lnTo>
                    <a:pt x="2288440" y="1577459"/>
                  </a:lnTo>
                  <a:lnTo>
                    <a:pt x="2326774" y="1544825"/>
                  </a:lnTo>
                  <a:lnTo>
                    <a:pt x="2365360" y="1512482"/>
                  </a:lnTo>
                  <a:lnTo>
                    <a:pt x="2404199" y="1480430"/>
                  </a:lnTo>
                  <a:lnTo>
                    <a:pt x="2443286" y="1448671"/>
                  </a:lnTo>
                  <a:lnTo>
                    <a:pt x="2482621" y="1417208"/>
                  </a:lnTo>
                  <a:lnTo>
                    <a:pt x="2522203" y="1386041"/>
                  </a:lnTo>
                  <a:lnTo>
                    <a:pt x="2562029" y="1355173"/>
                  </a:lnTo>
                  <a:lnTo>
                    <a:pt x="2602098" y="1324605"/>
                  </a:lnTo>
                  <a:lnTo>
                    <a:pt x="2642408" y="1294339"/>
                  </a:lnTo>
                  <a:lnTo>
                    <a:pt x="2682957" y="1264376"/>
                  </a:lnTo>
                  <a:lnTo>
                    <a:pt x="2723744" y="1234718"/>
                  </a:lnTo>
                  <a:lnTo>
                    <a:pt x="2764767" y="1205368"/>
                  </a:lnTo>
                  <a:lnTo>
                    <a:pt x="2806024" y="1176325"/>
                  </a:lnTo>
                  <a:lnTo>
                    <a:pt x="2847514" y="1147593"/>
                  </a:lnTo>
                  <a:lnTo>
                    <a:pt x="2889235" y="1119173"/>
                  </a:lnTo>
                  <a:lnTo>
                    <a:pt x="2931185" y="1091067"/>
                  </a:lnTo>
                  <a:lnTo>
                    <a:pt x="2973363" y="1063275"/>
                  </a:lnTo>
                  <a:lnTo>
                    <a:pt x="3015767" y="1035801"/>
                  </a:lnTo>
                  <a:lnTo>
                    <a:pt x="3058395" y="1008646"/>
                  </a:lnTo>
                  <a:lnTo>
                    <a:pt x="3101245" y="981811"/>
                  </a:lnTo>
                  <a:lnTo>
                    <a:pt x="3144317" y="955297"/>
                  </a:lnTo>
                  <a:lnTo>
                    <a:pt x="3187607" y="929108"/>
                  </a:lnTo>
                  <a:lnTo>
                    <a:pt x="3231115" y="903244"/>
                  </a:lnTo>
                  <a:lnTo>
                    <a:pt x="3274839" y="877707"/>
                  </a:lnTo>
                  <a:lnTo>
                    <a:pt x="3318777" y="852499"/>
                  </a:lnTo>
                  <a:lnTo>
                    <a:pt x="3362927" y="827621"/>
                  </a:lnTo>
                  <a:lnTo>
                    <a:pt x="3407288" y="803076"/>
                  </a:lnTo>
                  <a:lnTo>
                    <a:pt x="3451858" y="778864"/>
                  </a:lnTo>
                  <a:lnTo>
                    <a:pt x="3496636" y="754988"/>
                  </a:lnTo>
                  <a:lnTo>
                    <a:pt x="3541619" y="731449"/>
                  </a:lnTo>
                  <a:lnTo>
                    <a:pt x="3586806" y="708249"/>
                  </a:lnTo>
                  <a:lnTo>
                    <a:pt x="3632195" y="685389"/>
                  </a:lnTo>
                  <a:lnTo>
                    <a:pt x="3677785" y="662872"/>
                  </a:lnTo>
                  <a:lnTo>
                    <a:pt x="3723574" y="640699"/>
                  </a:lnTo>
                  <a:lnTo>
                    <a:pt x="3769560" y="618871"/>
                  </a:lnTo>
                  <a:lnTo>
                    <a:pt x="3815742" y="597391"/>
                  </a:lnTo>
                  <a:lnTo>
                    <a:pt x="3862118" y="576260"/>
                  </a:lnTo>
                  <a:lnTo>
                    <a:pt x="3908685" y="555479"/>
                  </a:lnTo>
                  <a:lnTo>
                    <a:pt x="3955444" y="535051"/>
                  </a:lnTo>
                  <a:lnTo>
                    <a:pt x="4002391" y="514977"/>
                  </a:lnTo>
                  <a:lnTo>
                    <a:pt x="4049525" y="495259"/>
                  </a:lnTo>
                  <a:lnTo>
                    <a:pt x="4096844" y="475898"/>
                  </a:lnTo>
                  <a:lnTo>
                    <a:pt x="4144348" y="456897"/>
                  </a:lnTo>
                  <a:lnTo>
                    <a:pt x="4192033" y="438256"/>
                  </a:lnTo>
                  <a:lnTo>
                    <a:pt x="4239899" y="419977"/>
                  </a:lnTo>
                  <a:lnTo>
                    <a:pt x="4287943" y="402063"/>
                  </a:lnTo>
                  <a:lnTo>
                    <a:pt x="4336165" y="384515"/>
                  </a:lnTo>
                  <a:lnTo>
                    <a:pt x="4384562" y="367334"/>
                  </a:lnTo>
                  <a:lnTo>
                    <a:pt x="4433132" y="350523"/>
                  </a:lnTo>
                  <a:lnTo>
                    <a:pt x="4481874" y="334083"/>
                  </a:lnTo>
                  <a:lnTo>
                    <a:pt x="4530787" y="318015"/>
                  </a:lnTo>
                  <a:lnTo>
                    <a:pt x="4579868" y="302321"/>
                  </a:lnTo>
                  <a:lnTo>
                    <a:pt x="4629116" y="287004"/>
                  </a:lnTo>
                  <a:lnTo>
                    <a:pt x="4678529" y="272064"/>
                  </a:lnTo>
                  <a:lnTo>
                    <a:pt x="4728106" y="257503"/>
                  </a:lnTo>
                  <a:lnTo>
                    <a:pt x="4777845" y="243324"/>
                  </a:lnTo>
                  <a:lnTo>
                    <a:pt x="4827744" y="229527"/>
                  </a:lnTo>
                  <a:lnTo>
                    <a:pt x="4877801" y="216115"/>
                  </a:lnTo>
                  <a:lnTo>
                    <a:pt x="4928015" y="203089"/>
                  </a:lnTo>
                  <a:lnTo>
                    <a:pt x="4978384" y="190451"/>
                  </a:lnTo>
                  <a:lnTo>
                    <a:pt x="5028906" y="178202"/>
                  </a:lnTo>
                  <a:lnTo>
                    <a:pt x="5079580" y="166345"/>
                  </a:lnTo>
                  <a:lnTo>
                    <a:pt x="5130404" y="154880"/>
                  </a:lnTo>
                  <a:lnTo>
                    <a:pt x="5181377" y="143810"/>
                  </a:lnTo>
                  <a:lnTo>
                    <a:pt x="5232496" y="133136"/>
                  </a:lnTo>
                  <a:lnTo>
                    <a:pt x="5283760" y="122860"/>
                  </a:lnTo>
                  <a:lnTo>
                    <a:pt x="5335167" y="112983"/>
                  </a:lnTo>
                  <a:lnTo>
                    <a:pt x="5386716" y="103508"/>
                  </a:lnTo>
                  <a:lnTo>
                    <a:pt x="5438405" y="94436"/>
                  </a:lnTo>
                  <a:lnTo>
                    <a:pt x="5490232" y="85769"/>
                  </a:lnTo>
                  <a:lnTo>
                    <a:pt x="5542195" y="77508"/>
                  </a:lnTo>
                  <a:lnTo>
                    <a:pt x="5594294" y="69655"/>
                  </a:lnTo>
                  <a:lnTo>
                    <a:pt x="5646525" y="62212"/>
                  </a:lnTo>
                  <a:lnTo>
                    <a:pt x="5698888" y="55180"/>
                  </a:lnTo>
                  <a:lnTo>
                    <a:pt x="5751381" y="48561"/>
                  </a:lnTo>
                  <a:lnTo>
                    <a:pt x="5804002" y="42357"/>
                  </a:lnTo>
                  <a:lnTo>
                    <a:pt x="5856749" y="36570"/>
                  </a:lnTo>
                  <a:lnTo>
                    <a:pt x="5909621" y="31200"/>
                  </a:lnTo>
                  <a:lnTo>
                    <a:pt x="5962616" y="26251"/>
                  </a:lnTo>
                  <a:lnTo>
                    <a:pt x="6015733" y="21723"/>
                  </a:lnTo>
                  <a:lnTo>
                    <a:pt x="6068969" y="17618"/>
                  </a:lnTo>
                  <a:lnTo>
                    <a:pt x="6122323" y="13938"/>
                  </a:lnTo>
                  <a:lnTo>
                    <a:pt x="6175793" y="10685"/>
                  </a:lnTo>
                  <a:lnTo>
                    <a:pt x="6229378" y="7860"/>
                  </a:lnTo>
                  <a:lnTo>
                    <a:pt x="6283076" y="5465"/>
                  </a:lnTo>
                  <a:lnTo>
                    <a:pt x="6336885" y="3502"/>
                  </a:lnTo>
                  <a:lnTo>
                    <a:pt x="6390803" y="1972"/>
                  </a:lnTo>
                  <a:lnTo>
                    <a:pt x="6444830" y="877"/>
                  </a:lnTo>
                  <a:lnTo>
                    <a:pt x="6498962" y="219"/>
                  </a:lnTo>
                  <a:lnTo>
                    <a:pt x="6553199" y="0"/>
                  </a:lnTo>
                  <a:lnTo>
                    <a:pt x="6553199" y="2918107"/>
                  </a:lnTo>
                  <a:lnTo>
                    <a:pt x="6504704" y="2918423"/>
                  </a:lnTo>
                  <a:lnTo>
                    <a:pt x="6456361" y="2919372"/>
                  </a:lnTo>
                  <a:lnTo>
                    <a:pt x="6408173" y="2920947"/>
                  </a:lnTo>
                  <a:lnTo>
                    <a:pt x="6360146" y="2923145"/>
                  </a:lnTo>
                  <a:lnTo>
                    <a:pt x="6312283" y="2925963"/>
                  </a:lnTo>
                  <a:lnTo>
                    <a:pt x="6264588" y="2929397"/>
                  </a:lnTo>
                  <a:lnTo>
                    <a:pt x="6217065" y="2933442"/>
                  </a:lnTo>
                  <a:lnTo>
                    <a:pt x="6169718" y="2938094"/>
                  </a:lnTo>
                  <a:lnTo>
                    <a:pt x="6122550" y="2943350"/>
                  </a:lnTo>
                  <a:lnTo>
                    <a:pt x="6075566" y="2949206"/>
                  </a:lnTo>
                  <a:lnTo>
                    <a:pt x="6028770" y="2955658"/>
                  </a:lnTo>
                  <a:lnTo>
                    <a:pt x="5982165" y="2962702"/>
                  </a:lnTo>
                  <a:lnTo>
                    <a:pt x="5935755" y="2970333"/>
                  </a:lnTo>
                  <a:lnTo>
                    <a:pt x="5889545" y="2978549"/>
                  </a:lnTo>
                  <a:lnTo>
                    <a:pt x="5843538" y="2987345"/>
                  </a:lnTo>
                  <a:lnTo>
                    <a:pt x="5797739" y="2996717"/>
                  </a:lnTo>
                  <a:lnTo>
                    <a:pt x="5752150" y="3006661"/>
                  </a:lnTo>
                  <a:lnTo>
                    <a:pt x="5706777" y="3017173"/>
                  </a:lnTo>
                  <a:lnTo>
                    <a:pt x="5661622" y="3028250"/>
                  </a:lnTo>
                  <a:lnTo>
                    <a:pt x="5616690" y="3039888"/>
                  </a:lnTo>
                  <a:lnTo>
                    <a:pt x="5571986" y="3052082"/>
                  </a:lnTo>
                  <a:lnTo>
                    <a:pt x="5527512" y="3064829"/>
                  </a:lnTo>
                  <a:lnTo>
                    <a:pt x="5483272" y="3078124"/>
                  </a:lnTo>
                  <a:lnTo>
                    <a:pt x="5439271" y="3091964"/>
                  </a:lnTo>
                  <a:lnTo>
                    <a:pt x="5395513" y="3106345"/>
                  </a:lnTo>
                  <a:lnTo>
                    <a:pt x="5352001" y="3121263"/>
                  </a:lnTo>
                  <a:lnTo>
                    <a:pt x="5308740" y="3136714"/>
                  </a:lnTo>
                  <a:lnTo>
                    <a:pt x="5265733" y="3152694"/>
                  </a:lnTo>
                  <a:lnTo>
                    <a:pt x="5222984" y="3169200"/>
                  </a:lnTo>
                  <a:lnTo>
                    <a:pt x="5180497" y="3186226"/>
                  </a:lnTo>
                  <a:lnTo>
                    <a:pt x="5138276" y="3203770"/>
                  </a:lnTo>
                  <a:lnTo>
                    <a:pt x="5096326" y="3221827"/>
                  </a:lnTo>
                  <a:lnTo>
                    <a:pt x="5054649" y="3240394"/>
                  </a:lnTo>
                  <a:lnTo>
                    <a:pt x="5013250" y="3259466"/>
                  </a:lnTo>
                  <a:lnTo>
                    <a:pt x="4972133" y="3279040"/>
                  </a:lnTo>
                  <a:lnTo>
                    <a:pt x="4931302" y="3299112"/>
                  </a:lnTo>
                  <a:lnTo>
                    <a:pt x="4890760" y="3319677"/>
                  </a:lnTo>
                  <a:lnTo>
                    <a:pt x="4850512" y="3340732"/>
                  </a:lnTo>
                  <a:lnTo>
                    <a:pt x="4810561" y="3362273"/>
                  </a:lnTo>
                  <a:lnTo>
                    <a:pt x="4770912" y="3384296"/>
                  </a:lnTo>
                  <a:lnTo>
                    <a:pt x="4731568" y="3406797"/>
                  </a:lnTo>
                  <a:lnTo>
                    <a:pt x="4692533" y="3429772"/>
                  </a:lnTo>
                  <a:lnTo>
                    <a:pt x="4653812" y="3453218"/>
                  </a:lnTo>
                  <a:lnTo>
                    <a:pt x="4615407" y="3477129"/>
                  </a:lnTo>
                  <a:lnTo>
                    <a:pt x="4577324" y="3501503"/>
                  </a:lnTo>
                  <a:lnTo>
                    <a:pt x="4539566" y="3526336"/>
                  </a:lnTo>
                  <a:lnTo>
                    <a:pt x="4502136" y="3551623"/>
                  </a:lnTo>
                  <a:lnTo>
                    <a:pt x="4465039" y="3577360"/>
                  </a:lnTo>
                  <a:lnTo>
                    <a:pt x="4428279" y="3603545"/>
                  </a:lnTo>
                  <a:lnTo>
                    <a:pt x="4391860" y="3630171"/>
                  </a:lnTo>
                  <a:lnTo>
                    <a:pt x="4355786" y="3657237"/>
                  </a:lnTo>
                  <a:lnTo>
                    <a:pt x="4320059" y="3684738"/>
                  </a:lnTo>
                  <a:lnTo>
                    <a:pt x="4284686" y="3712669"/>
                  </a:lnTo>
                  <a:lnTo>
                    <a:pt x="4249668" y="3741028"/>
                  </a:lnTo>
                  <a:lnTo>
                    <a:pt x="4215011" y="3769810"/>
                  </a:lnTo>
                  <a:lnTo>
                    <a:pt x="4180718" y="3799011"/>
                  </a:lnTo>
                  <a:lnTo>
                    <a:pt x="4146794" y="3828627"/>
                  </a:lnTo>
                  <a:lnTo>
                    <a:pt x="4113241" y="3858654"/>
                  </a:lnTo>
                  <a:lnTo>
                    <a:pt x="4080064" y="3889089"/>
                  </a:lnTo>
                  <a:lnTo>
                    <a:pt x="4047268" y="3919927"/>
                  </a:lnTo>
                  <a:lnTo>
                    <a:pt x="4014855" y="3951165"/>
                  </a:lnTo>
                  <a:lnTo>
                    <a:pt x="3982830" y="3982799"/>
                  </a:lnTo>
                  <a:lnTo>
                    <a:pt x="3951196" y="4014824"/>
                  </a:lnTo>
                  <a:lnTo>
                    <a:pt x="3919958" y="4047237"/>
                  </a:lnTo>
                  <a:lnTo>
                    <a:pt x="3889120" y="4080034"/>
                  </a:lnTo>
                  <a:lnTo>
                    <a:pt x="3858685" y="4113211"/>
                  </a:lnTo>
                  <a:lnTo>
                    <a:pt x="3828658" y="4146763"/>
                  </a:lnTo>
                  <a:lnTo>
                    <a:pt x="3799042" y="4180688"/>
                  </a:lnTo>
                  <a:lnTo>
                    <a:pt x="3769841" y="4214981"/>
                  </a:lnTo>
                  <a:lnTo>
                    <a:pt x="3741059" y="4249638"/>
                  </a:lnTo>
                  <a:lnTo>
                    <a:pt x="3712701" y="4284656"/>
                  </a:lnTo>
                  <a:lnTo>
                    <a:pt x="3684769" y="4320030"/>
                  </a:lnTo>
                  <a:lnTo>
                    <a:pt x="3657269" y="4355756"/>
                  </a:lnTo>
                  <a:lnTo>
                    <a:pt x="3630203" y="4391831"/>
                  </a:lnTo>
                  <a:lnTo>
                    <a:pt x="3603576" y="4428250"/>
                  </a:lnTo>
                  <a:lnTo>
                    <a:pt x="3577392" y="4465010"/>
                  </a:lnTo>
                  <a:lnTo>
                    <a:pt x="3551655" y="4502107"/>
                  </a:lnTo>
                  <a:lnTo>
                    <a:pt x="3526368" y="4539537"/>
                  </a:lnTo>
                  <a:lnTo>
                    <a:pt x="3501535" y="4577295"/>
                  </a:lnTo>
                  <a:lnTo>
                    <a:pt x="3477161" y="4615379"/>
                  </a:lnTo>
                  <a:lnTo>
                    <a:pt x="3453250" y="4653784"/>
                  </a:lnTo>
                  <a:lnTo>
                    <a:pt x="3429804" y="4692505"/>
                  </a:lnTo>
                  <a:lnTo>
                    <a:pt x="3406829" y="4731540"/>
                  </a:lnTo>
                  <a:lnTo>
                    <a:pt x="3384328" y="4770884"/>
                  </a:lnTo>
                  <a:lnTo>
                    <a:pt x="3362305" y="4810534"/>
                  </a:lnTo>
                  <a:lnTo>
                    <a:pt x="3340764" y="4850485"/>
                  </a:lnTo>
                  <a:lnTo>
                    <a:pt x="3319709" y="4890733"/>
                  </a:lnTo>
                  <a:lnTo>
                    <a:pt x="3299144" y="4931275"/>
                  </a:lnTo>
                  <a:lnTo>
                    <a:pt x="3279072" y="4972106"/>
                  </a:lnTo>
                  <a:lnTo>
                    <a:pt x="3259499" y="5013224"/>
                  </a:lnTo>
                  <a:lnTo>
                    <a:pt x="3240426" y="5054623"/>
                  </a:lnTo>
                  <a:lnTo>
                    <a:pt x="3221860" y="5096300"/>
                  </a:lnTo>
                  <a:lnTo>
                    <a:pt x="3203803" y="5138251"/>
                  </a:lnTo>
                  <a:lnTo>
                    <a:pt x="3186259" y="5180471"/>
                  </a:lnTo>
                  <a:lnTo>
                    <a:pt x="3169232" y="5222958"/>
                  </a:lnTo>
                  <a:lnTo>
                    <a:pt x="3152727" y="5265708"/>
                  </a:lnTo>
                  <a:lnTo>
                    <a:pt x="3136747" y="5308715"/>
                  </a:lnTo>
                  <a:lnTo>
                    <a:pt x="3121296" y="5351977"/>
                  </a:lnTo>
                  <a:lnTo>
                    <a:pt x="3106378" y="5395489"/>
                  </a:lnTo>
                  <a:lnTo>
                    <a:pt x="3091997" y="5439247"/>
                  </a:lnTo>
                  <a:lnTo>
                    <a:pt x="3078157" y="5483248"/>
                  </a:lnTo>
                  <a:lnTo>
                    <a:pt x="3064861" y="5527488"/>
                  </a:lnTo>
                  <a:lnTo>
                    <a:pt x="3052115" y="5571962"/>
                  </a:lnTo>
                  <a:lnTo>
                    <a:pt x="3039921" y="5616667"/>
                  </a:lnTo>
                  <a:lnTo>
                    <a:pt x="3028283" y="5661599"/>
                  </a:lnTo>
                  <a:lnTo>
                    <a:pt x="3017206" y="5706754"/>
                  </a:lnTo>
                  <a:lnTo>
                    <a:pt x="3006693" y="5752128"/>
                  </a:lnTo>
                  <a:lnTo>
                    <a:pt x="2996749" y="5797717"/>
                  </a:lnTo>
                  <a:lnTo>
                    <a:pt x="2987377" y="5843517"/>
                  </a:lnTo>
                  <a:lnTo>
                    <a:pt x="2978582" y="5889524"/>
                  </a:lnTo>
                  <a:lnTo>
                    <a:pt x="2970366" y="5935734"/>
                  </a:lnTo>
                  <a:lnTo>
                    <a:pt x="2962734" y="5982144"/>
                  </a:lnTo>
                  <a:lnTo>
                    <a:pt x="2955691" y="6028749"/>
                  </a:lnTo>
                  <a:lnTo>
                    <a:pt x="2949239" y="6075546"/>
                  </a:lnTo>
                  <a:lnTo>
                    <a:pt x="2943383" y="6122531"/>
                  </a:lnTo>
                  <a:lnTo>
                    <a:pt x="2938127" y="6169699"/>
                  </a:lnTo>
                  <a:lnTo>
                    <a:pt x="2933474" y="6217046"/>
                  </a:lnTo>
                  <a:lnTo>
                    <a:pt x="2929429" y="6264570"/>
                  </a:lnTo>
                  <a:lnTo>
                    <a:pt x="2925996" y="6312265"/>
                  </a:lnTo>
                  <a:lnTo>
                    <a:pt x="2923178" y="6360129"/>
                  </a:lnTo>
                  <a:lnTo>
                    <a:pt x="2920980" y="6408156"/>
                  </a:lnTo>
                  <a:lnTo>
                    <a:pt x="2919404" y="6456343"/>
                  </a:lnTo>
                  <a:lnTo>
                    <a:pt x="2918456" y="6504687"/>
                  </a:lnTo>
                  <a:lnTo>
                    <a:pt x="2918139" y="6553183"/>
                  </a:lnTo>
                  <a:close/>
                </a:path>
              </a:pathLst>
            </a:custGeom>
            <a:solidFill>
              <a:srgbClr val="FFDE2A"/>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rgbClr val="000000"/>
                </a:solidFill>
                <a:latin typeface="Arial"/>
                <a:ea typeface="Arial"/>
                <a:cs typeface="Arial"/>
                <a:sym typeface="Arial"/>
              </a:endParaRPr>
            </a:p>
          </p:txBody>
        </p:sp>
      </p:grpSp>
      <p:sp>
        <p:nvSpPr>
          <p:cNvPr id="576" name="Google Shape;576;p61"/>
          <p:cNvSpPr txBox="1">
            <a:spLocks noGrp="1"/>
          </p:cNvSpPr>
          <p:nvPr>
            <p:ph type="body" idx="1"/>
          </p:nvPr>
        </p:nvSpPr>
        <p:spPr>
          <a:xfrm>
            <a:off x="4080300" y="1590948"/>
            <a:ext cx="4195800" cy="1006800"/>
          </a:xfrm>
          <a:prstGeom prst="rect">
            <a:avLst/>
          </a:prstGeom>
          <a:noFill/>
          <a:ln>
            <a:noFill/>
          </a:ln>
        </p:spPr>
        <p:txBody>
          <a:bodyPr spcFirstLastPara="1" wrap="square" lIns="0" tIns="82575" rIns="0" bIns="0" anchor="t" anchorCtr="0">
            <a:spAutoFit/>
          </a:bodyPr>
          <a:lstStyle/>
          <a:p>
            <a:pPr marL="0" lvl="0" indent="0" algn="l" rtl="0">
              <a:spcBef>
                <a:spcPts val="0"/>
              </a:spcBef>
              <a:spcAft>
                <a:spcPts val="0"/>
              </a:spcAft>
              <a:buSzPts val="1100"/>
              <a:buNone/>
            </a:pPr>
            <a:r>
              <a:rPr lang="en-US" sz="3000" b="1">
                <a:latin typeface="Lora"/>
                <a:ea typeface="Lora"/>
                <a:cs typeface="Lora"/>
                <a:sym typeface="Lora"/>
              </a:rPr>
              <a:t>Data</a:t>
            </a:r>
            <a:endParaRPr sz="3000" b="1">
              <a:latin typeface="Lora"/>
              <a:ea typeface="Lora"/>
              <a:cs typeface="Lora"/>
              <a:sym typeface="Lora"/>
            </a:endParaRPr>
          </a:p>
          <a:p>
            <a:pPr marL="0" lvl="0" indent="0" algn="l" rtl="0">
              <a:spcBef>
                <a:spcPts val="0"/>
              </a:spcBef>
              <a:spcAft>
                <a:spcPts val="0"/>
              </a:spcAft>
              <a:buSzPts val="1100"/>
              <a:buNone/>
            </a:pPr>
            <a:r>
              <a:rPr lang="en-US" sz="3000" b="1">
                <a:latin typeface="Lora"/>
                <a:ea typeface="Lora"/>
                <a:cs typeface="Lora"/>
                <a:sym typeface="Lora"/>
              </a:rPr>
              <a:t>Processing</a:t>
            </a:r>
            <a:endParaRPr sz="3000" b="1">
              <a:latin typeface="Lora"/>
              <a:ea typeface="Lora"/>
              <a:cs typeface="Lora"/>
              <a:sym typeface="Lora"/>
            </a:endParaRPr>
          </a:p>
        </p:txBody>
      </p:sp>
      <p:sp>
        <p:nvSpPr>
          <p:cNvPr id="577" name="Google Shape;577;p61"/>
          <p:cNvSpPr/>
          <p:nvPr/>
        </p:nvSpPr>
        <p:spPr>
          <a:xfrm>
            <a:off x="8210470" y="54582"/>
            <a:ext cx="843000" cy="8193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rgbClr val="000000"/>
              </a:solidFill>
              <a:latin typeface="Arial"/>
              <a:ea typeface="Arial"/>
              <a:cs typeface="Arial"/>
              <a:sym typeface="Arial"/>
            </a:endParaRPr>
          </a:p>
        </p:txBody>
      </p:sp>
      <p:sp>
        <p:nvSpPr>
          <p:cNvPr id="578" name="Google Shape;578;p61"/>
          <p:cNvSpPr txBox="1">
            <a:spLocks noGrp="1"/>
          </p:cNvSpPr>
          <p:nvPr>
            <p:ph type="sldNum" idx="12"/>
          </p:nvPr>
        </p:nvSpPr>
        <p:spPr>
          <a:xfrm>
            <a:off x="6554339" y="4768735"/>
            <a:ext cx="2133900" cy="273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34</a:t>
            </a:fld>
            <a:endParaRPr/>
          </a:p>
        </p:txBody>
      </p:sp>
      <p:sp>
        <p:nvSpPr>
          <p:cNvPr id="579" name="Google Shape;579;p61"/>
          <p:cNvSpPr txBox="1"/>
          <p:nvPr/>
        </p:nvSpPr>
        <p:spPr>
          <a:xfrm>
            <a:off x="750325" y="1366650"/>
            <a:ext cx="768300" cy="1723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0000" b="1">
                <a:solidFill>
                  <a:schemeClr val="lt1"/>
                </a:solidFill>
                <a:latin typeface="Lora"/>
                <a:ea typeface="Lora"/>
                <a:cs typeface="Lora"/>
                <a:sym typeface="Lora"/>
              </a:rPr>
              <a:t>5</a:t>
            </a:r>
            <a:endParaRPr sz="10000" b="1">
              <a:solidFill>
                <a:schemeClr val="lt1"/>
              </a:solidFill>
              <a:latin typeface="Lora"/>
              <a:ea typeface="Lora"/>
              <a:cs typeface="Lora"/>
              <a:sym typeface="Lora"/>
            </a:endParaRPr>
          </a:p>
        </p:txBody>
      </p:sp>
      <p:sp>
        <p:nvSpPr>
          <p:cNvPr id="580" name="Google Shape;580;p61"/>
          <p:cNvSpPr txBox="1">
            <a:spLocks noGrp="1"/>
          </p:cNvSpPr>
          <p:nvPr>
            <p:ph type="body" idx="1"/>
          </p:nvPr>
        </p:nvSpPr>
        <p:spPr>
          <a:xfrm>
            <a:off x="4080300" y="2895073"/>
            <a:ext cx="4195800" cy="514500"/>
          </a:xfrm>
          <a:prstGeom prst="rect">
            <a:avLst/>
          </a:prstGeom>
          <a:noFill/>
          <a:ln>
            <a:noFill/>
          </a:ln>
        </p:spPr>
        <p:txBody>
          <a:bodyPr spcFirstLastPara="1" wrap="square" lIns="0" tIns="82575" rIns="0" bIns="0" anchor="t" anchorCtr="0">
            <a:spAutoFit/>
          </a:bodyPr>
          <a:lstStyle/>
          <a:p>
            <a:pPr marL="0" lvl="0" indent="0" algn="l" rtl="0">
              <a:spcBef>
                <a:spcPts val="0"/>
              </a:spcBef>
              <a:spcAft>
                <a:spcPts val="0"/>
              </a:spcAft>
              <a:buSzPts val="1100"/>
              <a:buNone/>
            </a:pPr>
            <a:r>
              <a:rPr lang="en-US" sz="1400">
                <a:highlight>
                  <a:srgbClr val="FFCD00"/>
                </a:highlight>
                <a:latin typeface="Quattrocento Sans"/>
                <a:ea typeface="Quattrocento Sans"/>
                <a:cs typeface="Quattrocento Sans"/>
                <a:sym typeface="Quattrocento Sans"/>
              </a:rPr>
              <a:t>Bagaimana data diambil, diolah, dan disajikan.</a:t>
            </a:r>
            <a:br>
              <a:rPr lang="en-US" sz="1400">
                <a:highlight>
                  <a:srgbClr val="FFCD00"/>
                </a:highlight>
                <a:latin typeface="Quattrocento Sans"/>
                <a:ea typeface="Quattrocento Sans"/>
                <a:cs typeface="Quattrocento Sans"/>
                <a:sym typeface="Quattrocento Sans"/>
              </a:rPr>
            </a:br>
            <a:r>
              <a:rPr lang="en-US" sz="1400">
                <a:highlight>
                  <a:srgbClr val="FFCD00"/>
                </a:highlight>
                <a:latin typeface="Quattrocento Sans"/>
                <a:ea typeface="Quattrocento Sans"/>
                <a:cs typeface="Quattrocento Sans"/>
                <a:sym typeface="Quattrocento Sans"/>
              </a:rPr>
              <a:t>kaya dessert</a:t>
            </a:r>
            <a:endParaRPr sz="1400">
              <a:highlight>
                <a:srgbClr val="FFCD00"/>
              </a:highlight>
              <a:latin typeface="Quattrocento Sans"/>
              <a:ea typeface="Quattrocento Sans"/>
              <a:cs typeface="Quattrocento Sans"/>
              <a:sym typeface="Quattrocento Sans"/>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Shape 584"/>
        <p:cNvGrpSpPr/>
        <p:nvPr/>
      </p:nvGrpSpPr>
      <p:grpSpPr>
        <a:xfrm>
          <a:off x="0" y="0"/>
          <a:ext cx="0" cy="0"/>
          <a:chOff x="0" y="0"/>
          <a:chExt cx="0" cy="0"/>
        </a:xfrm>
      </p:grpSpPr>
      <p:sp>
        <p:nvSpPr>
          <p:cNvPr id="585" name="Google Shape;585;p62"/>
          <p:cNvSpPr/>
          <p:nvPr/>
        </p:nvSpPr>
        <p:spPr>
          <a:xfrm>
            <a:off x="-304800" y="0"/>
            <a:ext cx="3961765" cy="5143500"/>
          </a:xfrm>
          <a:custGeom>
            <a:avLst/>
            <a:gdLst/>
            <a:ahLst/>
            <a:cxnLst/>
            <a:rect l="l" t="t" r="r" b="b"/>
            <a:pathLst>
              <a:path w="7923530" h="10287000" extrusionOk="0">
                <a:moveTo>
                  <a:pt x="5668530" y="10287000"/>
                </a:moveTo>
                <a:lnTo>
                  <a:pt x="0" y="10287000"/>
                </a:lnTo>
                <a:lnTo>
                  <a:pt x="0" y="0"/>
                </a:lnTo>
                <a:lnTo>
                  <a:pt x="5209055" y="0"/>
                </a:lnTo>
                <a:lnTo>
                  <a:pt x="5217529" y="6124"/>
                </a:lnTo>
                <a:lnTo>
                  <a:pt x="5260930" y="38040"/>
                </a:lnTo>
                <a:lnTo>
                  <a:pt x="5304069" y="70310"/>
                </a:lnTo>
                <a:lnTo>
                  <a:pt x="5346938" y="102927"/>
                </a:lnTo>
                <a:lnTo>
                  <a:pt x="5389536" y="135891"/>
                </a:lnTo>
                <a:lnTo>
                  <a:pt x="5431862" y="169203"/>
                </a:lnTo>
                <a:lnTo>
                  <a:pt x="5473915" y="202862"/>
                </a:lnTo>
                <a:lnTo>
                  <a:pt x="5515692" y="236869"/>
                </a:lnTo>
                <a:lnTo>
                  <a:pt x="5557200" y="271217"/>
                </a:lnTo>
                <a:lnTo>
                  <a:pt x="5598419" y="305898"/>
                </a:lnTo>
                <a:lnTo>
                  <a:pt x="5639350" y="340913"/>
                </a:lnTo>
                <a:lnTo>
                  <a:pt x="5679993" y="376261"/>
                </a:lnTo>
                <a:lnTo>
                  <a:pt x="5720349" y="411943"/>
                </a:lnTo>
                <a:lnTo>
                  <a:pt x="5760420" y="447959"/>
                </a:lnTo>
                <a:lnTo>
                  <a:pt x="5800185" y="484301"/>
                </a:lnTo>
                <a:lnTo>
                  <a:pt x="5839650" y="520962"/>
                </a:lnTo>
                <a:lnTo>
                  <a:pt x="5878813" y="557943"/>
                </a:lnTo>
                <a:lnTo>
                  <a:pt x="5917674" y="595244"/>
                </a:lnTo>
                <a:lnTo>
                  <a:pt x="5956230" y="632863"/>
                </a:lnTo>
                <a:lnTo>
                  <a:pt x="5994480" y="670802"/>
                </a:lnTo>
                <a:lnTo>
                  <a:pt x="6032417" y="709052"/>
                </a:lnTo>
                <a:lnTo>
                  <a:pt x="6070035" y="747607"/>
                </a:lnTo>
                <a:lnTo>
                  <a:pt x="6107333" y="786465"/>
                </a:lnTo>
                <a:lnTo>
                  <a:pt x="6144313" y="825627"/>
                </a:lnTo>
                <a:lnTo>
                  <a:pt x="6180976" y="865093"/>
                </a:lnTo>
                <a:lnTo>
                  <a:pt x="6217321" y="904863"/>
                </a:lnTo>
                <a:lnTo>
                  <a:pt x="6253331" y="944928"/>
                </a:lnTo>
                <a:lnTo>
                  <a:pt x="6289011" y="985281"/>
                </a:lnTo>
                <a:lnTo>
                  <a:pt x="6324360" y="1025922"/>
                </a:lnTo>
                <a:lnTo>
                  <a:pt x="6359378" y="1066851"/>
                </a:lnTo>
                <a:lnTo>
                  <a:pt x="6394063" y="1108069"/>
                </a:lnTo>
                <a:lnTo>
                  <a:pt x="6428416" y="1149575"/>
                </a:lnTo>
                <a:lnTo>
                  <a:pt x="6462417" y="1191359"/>
                </a:lnTo>
                <a:lnTo>
                  <a:pt x="6496075" y="1233414"/>
                </a:lnTo>
                <a:lnTo>
                  <a:pt x="6529387" y="1275741"/>
                </a:lnTo>
                <a:lnTo>
                  <a:pt x="6562353" y="1318338"/>
                </a:lnTo>
                <a:lnTo>
                  <a:pt x="6594970" y="1361206"/>
                </a:lnTo>
                <a:lnTo>
                  <a:pt x="6627237" y="1404344"/>
                </a:lnTo>
                <a:lnTo>
                  <a:pt x="6659149" y="1447746"/>
                </a:lnTo>
                <a:lnTo>
                  <a:pt x="6690702" y="1491404"/>
                </a:lnTo>
                <a:lnTo>
                  <a:pt x="6721894" y="1535317"/>
                </a:lnTo>
                <a:lnTo>
                  <a:pt x="6752726" y="1579483"/>
                </a:lnTo>
                <a:lnTo>
                  <a:pt x="6783199" y="1623898"/>
                </a:lnTo>
                <a:lnTo>
                  <a:pt x="6813311" y="1668562"/>
                </a:lnTo>
                <a:lnTo>
                  <a:pt x="6843059" y="1713480"/>
                </a:lnTo>
                <a:lnTo>
                  <a:pt x="6872437" y="1758635"/>
                </a:lnTo>
                <a:lnTo>
                  <a:pt x="6901443" y="1804025"/>
                </a:lnTo>
                <a:lnTo>
                  <a:pt x="6930076" y="1849650"/>
                </a:lnTo>
                <a:lnTo>
                  <a:pt x="6958334" y="1895509"/>
                </a:lnTo>
                <a:lnTo>
                  <a:pt x="6986217" y="1941602"/>
                </a:lnTo>
                <a:lnTo>
                  <a:pt x="7013721" y="1987930"/>
                </a:lnTo>
                <a:lnTo>
                  <a:pt x="7040846" y="2034470"/>
                </a:lnTo>
                <a:lnTo>
                  <a:pt x="7067589" y="2081226"/>
                </a:lnTo>
                <a:lnTo>
                  <a:pt x="7093948" y="2128200"/>
                </a:lnTo>
                <a:lnTo>
                  <a:pt x="7119921" y="2175392"/>
                </a:lnTo>
                <a:lnTo>
                  <a:pt x="7145505" y="2222807"/>
                </a:lnTo>
                <a:lnTo>
                  <a:pt x="7170710" y="2270420"/>
                </a:lnTo>
                <a:lnTo>
                  <a:pt x="7195520" y="2318234"/>
                </a:lnTo>
                <a:lnTo>
                  <a:pt x="7219935" y="2366247"/>
                </a:lnTo>
                <a:lnTo>
                  <a:pt x="7243955" y="2414457"/>
                </a:lnTo>
                <a:lnTo>
                  <a:pt x="7267579" y="2462864"/>
                </a:lnTo>
                <a:lnTo>
                  <a:pt x="7290809" y="2511465"/>
                </a:lnTo>
                <a:lnTo>
                  <a:pt x="7313650" y="2560264"/>
                </a:lnTo>
                <a:lnTo>
                  <a:pt x="7336085" y="2609239"/>
                </a:lnTo>
                <a:lnTo>
                  <a:pt x="7358114" y="2658391"/>
                </a:lnTo>
                <a:lnTo>
                  <a:pt x="7379740" y="2707722"/>
                </a:lnTo>
                <a:lnTo>
                  <a:pt x="7400963" y="2757230"/>
                </a:lnTo>
                <a:lnTo>
                  <a:pt x="7421785" y="2806918"/>
                </a:lnTo>
                <a:lnTo>
                  <a:pt x="7442192" y="2856775"/>
                </a:lnTo>
                <a:lnTo>
                  <a:pt x="7462192" y="2906791"/>
                </a:lnTo>
                <a:lnTo>
                  <a:pt x="7481785" y="2956966"/>
                </a:lnTo>
                <a:lnTo>
                  <a:pt x="7500967" y="3007301"/>
                </a:lnTo>
                <a:lnTo>
                  <a:pt x="7519736" y="3057797"/>
                </a:lnTo>
                <a:lnTo>
                  <a:pt x="7538091" y="3108455"/>
                </a:lnTo>
                <a:lnTo>
                  <a:pt x="7556029" y="3159251"/>
                </a:lnTo>
                <a:lnTo>
                  <a:pt x="7573550" y="3210187"/>
                </a:lnTo>
                <a:lnTo>
                  <a:pt x="7590654" y="3261262"/>
                </a:lnTo>
                <a:lnTo>
                  <a:pt x="7607341" y="3312475"/>
                </a:lnTo>
                <a:lnTo>
                  <a:pt x="7623611" y="3363826"/>
                </a:lnTo>
                <a:lnTo>
                  <a:pt x="7639464" y="3415313"/>
                </a:lnTo>
                <a:lnTo>
                  <a:pt x="7654895" y="3466928"/>
                </a:lnTo>
                <a:lnTo>
                  <a:pt x="7669901" y="3518661"/>
                </a:lnTo>
                <a:lnTo>
                  <a:pt x="7684481" y="3570513"/>
                </a:lnTo>
                <a:lnTo>
                  <a:pt x="7698635" y="3622483"/>
                </a:lnTo>
                <a:lnTo>
                  <a:pt x="7712364" y="3674572"/>
                </a:lnTo>
                <a:lnTo>
                  <a:pt x="7725666" y="3726779"/>
                </a:lnTo>
                <a:lnTo>
                  <a:pt x="7738541" y="3779094"/>
                </a:lnTo>
                <a:lnTo>
                  <a:pt x="7750985" y="3831505"/>
                </a:lnTo>
                <a:lnTo>
                  <a:pt x="7763000" y="3884011"/>
                </a:lnTo>
                <a:lnTo>
                  <a:pt x="7774584" y="3936611"/>
                </a:lnTo>
                <a:lnTo>
                  <a:pt x="7785738" y="3989304"/>
                </a:lnTo>
                <a:lnTo>
                  <a:pt x="7796461" y="4042091"/>
                </a:lnTo>
                <a:lnTo>
                  <a:pt x="7806755" y="4094974"/>
                </a:lnTo>
                <a:lnTo>
                  <a:pt x="7816616" y="4147932"/>
                </a:lnTo>
                <a:lnTo>
                  <a:pt x="7826045" y="4200965"/>
                </a:lnTo>
                <a:lnTo>
                  <a:pt x="7835039" y="4254072"/>
                </a:lnTo>
                <a:lnTo>
                  <a:pt x="7843597" y="4307254"/>
                </a:lnTo>
                <a:lnTo>
                  <a:pt x="7851717" y="4360511"/>
                </a:lnTo>
                <a:lnTo>
                  <a:pt x="7859401" y="4413842"/>
                </a:lnTo>
                <a:lnTo>
                  <a:pt x="7866650" y="4467223"/>
                </a:lnTo>
                <a:lnTo>
                  <a:pt x="7873462" y="4520655"/>
                </a:lnTo>
                <a:lnTo>
                  <a:pt x="7879838" y="4574140"/>
                </a:lnTo>
                <a:lnTo>
                  <a:pt x="7885776" y="4627680"/>
                </a:lnTo>
                <a:lnTo>
                  <a:pt x="7891276" y="4681274"/>
                </a:lnTo>
                <a:lnTo>
                  <a:pt x="7896337" y="4734904"/>
                </a:lnTo>
                <a:lnTo>
                  <a:pt x="7900959" y="4788570"/>
                </a:lnTo>
                <a:lnTo>
                  <a:pt x="7905143" y="4842272"/>
                </a:lnTo>
                <a:lnTo>
                  <a:pt x="7908887" y="4896006"/>
                </a:lnTo>
                <a:lnTo>
                  <a:pt x="7912192" y="4949772"/>
                </a:lnTo>
                <a:lnTo>
                  <a:pt x="7915059" y="5003565"/>
                </a:lnTo>
                <a:lnTo>
                  <a:pt x="7917484" y="5057390"/>
                </a:lnTo>
                <a:lnTo>
                  <a:pt x="7919467" y="5111224"/>
                </a:lnTo>
                <a:lnTo>
                  <a:pt x="7921008" y="5165067"/>
                </a:lnTo>
                <a:lnTo>
                  <a:pt x="7922107" y="5218918"/>
                </a:lnTo>
                <a:lnTo>
                  <a:pt x="7922767" y="5272778"/>
                </a:lnTo>
                <a:lnTo>
                  <a:pt x="7922986" y="5326647"/>
                </a:lnTo>
                <a:lnTo>
                  <a:pt x="7922767" y="5380516"/>
                </a:lnTo>
                <a:lnTo>
                  <a:pt x="7922107" y="5434376"/>
                </a:lnTo>
                <a:lnTo>
                  <a:pt x="7921008" y="5488227"/>
                </a:lnTo>
                <a:lnTo>
                  <a:pt x="7919467" y="5542069"/>
                </a:lnTo>
                <a:lnTo>
                  <a:pt x="7917484" y="5595903"/>
                </a:lnTo>
                <a:lnTo>
                  <a:pt x="7915059" y="5649728"/>
                </a:lnTo>
                <a:lnTo>
                  <a:pt x="7912192" y="5703522"/>
                </a:lnTo>
                <a:lnTo>
                  <a:pt x="7908887" y="5757287"/>
                </a:lnTo>
                <a:lnTo>
                  <a:pt x="7905143" y="5811022"/>
                </a:lnTo>
                <a:lnTo>
                  <a:pt x="7900959" y="5864723"/>
                </a:lnTo>
                <a:lnTo>
                  <a:pt x="7896337" y="5918390"/>
                </a:lnTo>
                <a:lnTo>
                  <a:pt x="7891276" y="5972019"/>
                </a:lnTo>
                <a:lnTo>
                  <a:pt x="7885776" y="6025614"/>
                </a:lnTo>
                <a:lnTo>
                  <a:pt x="7879838" y="6079153"/>
                </a:lnTo>
                <a:lnTo>
                  <a:pt x="7873462" y="6132638"/>
                </a:lnTo>
                <a:lnTo>
                  <a:pt x="7866650" y="6186070"/>
                </a:lnTo>
                <a:lnTo>
                  <a:pt x="7859401" y="6239451"/>
                </a:lnTo>
                <a:lnTo>
                  <a:pt x="7851717" y="6292783"/>
                </a:lnTo>
                <a:lnTo>
                  <a:pt x="7843597" y="6346039"/>
                </a:lnTo>
                <a:lnTo>
                  <a:pt x="7835039" y="6399221"/>
                </a:lnTo>
                <a:lnTo>
                  <a:pt x="7826045" y="6452328"/>
                </a:lnTo>
                <a:lnTo>
                  <a:pt x="7816616" y="6505361"/>
                </a:lnTo>
                <a:lnTo>
                  <a:pt x="7806755" y="6558319"/>
                </a:lnTo>
                <a:lnTo>
                  <a:pt x="7796461" y="6611202"/>
                </a:lnTo>
                <a:lnTo>
                  <a:pt x="7785738" y="6663989"/>
                </a:lnTo>
                <a:lnTo>
                  <a:pt x="7774584" y="6716683"/>
                </a:lnTo>
                <a:lnTo>
                  <a:pt x="7763000" y="6769283"/>
                </a:lnTo>
                <a:lnTo>
                  <a:pt x="7750985" y="6821789"/>
                </a:lnTo>
                <a:lnTo>
                  <a:pt x="7738541" y="6874199"/>
                </a:lnTo>
                <a:lnTo>
                  <a:pt x="7725666" y="6926514"/>
                </a:lnTo>
                <a:lnTo>
                  <a:pt x="7712364" y="6978722"/>
                </a:lnTo>
                <a:lnTo>
                  <a:pt x="7698635" y="7030810"/>
                </a:lnTo>
                <a:lnTo>
                  <a:pt x="7684481" y="7082781"/>
                </a:lnTo>
                <a:lnTo>
                  <a:pt x="7669901" y="7134633"/>
                </a:lnTo>
                <a:lnTo>
                  <a:pt x="7654895" y="7186366"/>
                </a:lnTo>
                <a:lnTo>
                  <a:pt x="7639464" y="7237981"/>
                </a:lnTo>
                <a:lnTo>
                  <a:pt x="7623611" y="7289468"/>
                </a:lnTo>
                <a:lnTo>
                  <a:pt x="7607341" y="7340819"/>
                </a:lnTo>
                <a:lnTo>
                  <a:pt x="7590654" y="7392032"/>
                </a:lnTo>
                <a:lnTo>
                  <a:pt x="7573550" y="7443106"/>
                </a:lnTo>
                <a:lnTo>
                  <a:pt x="7556029" y="7494042"/>
                </a:lnTo>
                <a:lnTo>
                  <a:pt x="7538091" y="7544838"/>
                </a:lnTo>
                <a:lnTo>
                  <a:pt x="7519738" y="7595496"/>
                </a:lnTo>
                <a:lnTo>
                  <a:pt x="7500973" y="7645992"/>
                </a:lnTo>
                <a:lnTo>
                  <a:pt x="7481795" y="7696328"/>
                </a:lnTo>
                <a:lnTo>
                  <a:pt x="7462204" y="7746503"/>
                </a:lnTo>
                <a:lnTo>
                  <a:pt x="7442201" y="7796518"/>
                </a:lnTo>
                <a:lnTo>
                  <a:pt x="7421785" y="7846375"/>
                </a:lnTo>
                <a:lnTo>
                  <a:pt x="7400963" y="7896063"/>
                </a:lnTo>
                <a:lnTo>
                  <a:pt x="7379740" y="7945572"/>
                </a:lnTo>
                <a:lnTo>
                  <a:pt x="7358114" y="7994902"/>
                </a:lnTo>
                <a:lnTo>
                  <a:pt x="7336085" y="8044054"/>
                </a:lnTo>
                <a:lnTo>
                  <a:pt x="7313650" y="8093030"/>
                </a:lnTo>
                <a:lnTo>
                  <a:pt x="7290809" y="8141829"/>
                </a:lnTo>
                <a:lnTo>
                  <a:pt x="7267579" y="8190430"/>
                </a:lnTo>
                <a:lnTo>
                  <a:pt x="7243955" y="8238836"/>
                </a:lnTo>
                <a:lnTo>
                  <a:pt x="7219935" y="8287047"/>
                </a:lnTo>
                <a:lnTo>
                  <a:pt x="7195520" y="8335060"/>
                </a:lnTo>
                <a:lnTo>
                  <a:pt x="7170710" y="8382874"/>
                </a:lnTo>
                <a:lnTo>
                  <a:pt x="7145505" y="8430487"/>
                </a:lnTo>
                <a:lnTo>
                  <a:pt x="7119921" y="8477892"/>
                </a:lnTo>
                <a:lnTo>
                  <a:pt x="7093948" y="8525082"/>
                </a:lnTo>
                <a:lnTo>
                  <a:pt x="7067589" y="8572057"/>
                </a:lnTo>
                <a:lnTo>
                  <a:pt x="7040846" y="8618817"/>
                </a:lnTo>
                <a:lnTo>
                  <a:pt x="7013721" y="8665362"/>
                </a:lnTo>
                <a:lnTo>
                  <a:pt x="6986217" y="8711692"/>
                </a:lnTo>
                <a:lnTo>
                  <a:pt x="6958334" y="8757784"/>
                </a:lnTo>
                <a:lnTo>
                  <a:pt x="6930076" y="8803644"/>
                </a:lnTo>
                <a:lnTo>
                  <a:pt x="6901443" y="8849269"/>
                </a:lnTo>
                <a:lnTo>
                  <a:pt x="6872437" y="8894659"/>
                </a:lnTo>
                <a:lnTo>
                  <a:pt x="6843059" y="8939814"/>
                </a:lnTo>
                <a:lnTo>
                  <a:pt x="6813311" y="8984732"/>
                </a:lnTo>
                <a:lnTo>
                  <a:pt x="6783199" y="9029395"/>
                </a:lnTo>
                <a:lnTo>
                  <a:pt x="6752726" y="9073811"/>
                </a:lnTo>
                <a:lnTo>
                  <a:pt x="6721894" y="9117976"/>
                </a:lnTo>
                <a:lnTo>
                  <a:pt x="6690702" y="9161889"/>
                </a:lnTo>
                <a:lnTo>
                  <a:pt x="6659149" y="9205548"/>
                </a:lnTo>
                <a:lnTo>
                  <a:pt x="6627237" y="9248949"/>
                </a:lnTo>
                <a:lnTo>
                  <a:pt x="6594970" y="9292087"/>
                </a:lnTo>
                <a:lnTo>
                  <a:pt x="6562353" y="9334956"/>
                </a:lnTo>
                <a:lnTo>
                  <a:pt x="6529387" y="9377555"/>
                </a:lnTo>
                <a:lnTo>
                  <a:pt x="6496075" y="9419881"/>
                </a:lnTo>
                <a:lnTo>
                  <a:pt x="6462417" y="9461934"/>
                </a:lnTo>
                <a:lnTo>
                  <a:pt x="6428416" y="9503711"/>
                </a:lnTo>
                <a:lnTo>
                  <a:pt x="6394063" y="9545219"/>
                </a:lnTo>
                <a:lnTo>
                  <a:pt x="6359378" y="9586438"/>
                </a:lnTo>
                <a:lnTo>
                  <a:pt x="6324360" y="9627369"/>
                </a:lnTo>
                <a:lnTo>
                  <a:pt x="6289011" y="9668012"/>
                </a:lnTo>
                <a:lnTo>
                  <a:pt x="6253331" y="9708368"/>
                </a:lnTo>
                <a:lnTo>
                  <a:pt x="6217321" y="9748438"/>
                </a:lnTo>
                <a:lnTo>
                  <a:pt x="6180976" y="9788203"/>
                </a:lnTo>
                <a:lnTo>
                  <a:pt x="6144313" y="9827668"/>
                </a:lnTo>
                <a:lnTo>
                  <a:pt x="6107333" y="9866832"/>
                </a:lnTo>
                <a:lnTo>
                  <a:pt x="6070035" y="9905692"/>
                </a:lnTo>
                <a:lnTo>
                  <a:pt x="6032417" y="9944249"/>
                </a:lnTo>
                <a:lnTo>
                  <a:pt x="5994480" y="9982499"/>
                </a:lnTo>
                <a:lnTo>
                  <a:pt x="5956230" y="10020436"/>
                </a:lnTo>
                <a:lnTo>
                  <a:pt x="5917674" y="10058054"/>
                </a:lnTo>
                <a:lnTo>
                  <a:pt x="5878813" y="10095352"/>
                </a:lnTo>
                <a:lnTo>
                  <a:pt x="5839650" y="10132332"/>
                </a:lnTo>
                <a:lnTo>
                  <a:pt x="5800185" y="10168994"/>
                </a:lnTo>
                <a:lnTo>
                  <a:pt x="5760420" y="10205340"/>
                </a:lnTo>
                <a:lnTo>
                  <a:pt x="5720349" y="10241350"/>
                </a:lnTo>
                <a:lnTo>
                  <a:pt x="5679993" y="10277030"/>
                </a:lnTo>
                <a:lnTo>
                  <a:pt x="5668530" y="10287000"/>
                </a:lnTo>
                <a:close/>
              </a:path>
            </a:pathLst>
          </a:custGeom>
          <a:solidFill>
            <a:srgbClr val="F08B33"/>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rgbClr val="000000"/>
              </a:solidFill>
              <a:latin typeface="Arial"/>
              <a:ea typeface="Arial"/>
              <a:cs typeface="Arial"/>
              <a:sym typeface="Arial"/>
            </a:endParaRPr>
          </a:p>
        </p:txBody>
      </p:sp>
      <p:sp>
        <p:nvSpPr>
          <p:cNvPr id="586" name="Google Shape;586;p62"/>
          <p:cNvSpPr txBox="1"/>
          <p:nvPr/>
        </p:nvSpPr>
        <p:spPr>
          <a:xfrm>
            <a:off x="279108" y="2684815"/>
            <a:ext cx="2971800" cy="375600"/>
          </a:xfrm>
          <a:prstGeom prst="rect">
            <a:avLst/>
          </a:prstGeom>
          <a:noFill/>
          <a:ln>
            <a:noFill/>
          </a:ln>
        </p:spPr>
        <p:txBody>
          <a:bodyPr spcFirstLastPara="1" wrap="square" lIns="0" tIns="6025" rIns="0" bIns="0" anchor="t" anchorCtr="0">
            <a:spAutoFit/>
          </a:bodyPr>
          <a:lstStyle/>
          <a:p>
            <a:pPr marL="12700" marR="0" lvl="0" indent="0" algn="l" rtl="0">
              <a:lnSpc>
                <a:spcPct val="100499"/>
              </a:lnSpc>
              <a:spcBef>
                <a:spcPts val="0"/>
              </a:spcBef>
              <a:spcAft>
                <a:spcPts val="0"/>
              </a:spcAft>
              <a:buClr>
                <a:srgbClr val="000000"/>
              </a:buClr>
              <a:buSzPts val="2400"/>
              <a:buFont typeface="Arial"/>
              <a:buNone/>
            </a:pPr>
            <a:r>
              <a:rPr lang="en-US" sz="2400" b="1">
                <a:solidFill>
                  <a:srgbClr val="FFFFFF"/>
                </a:solidFill>
                <a:latin typeface="Trebuchet MS"/>
                <a:ea typeface="Trebuchet MS"/>
                <a:cs typeface="Trebuchet MS"/>
                <a:sym typeface="Trebuchet MS"/>
              </a:rPr>
              <a:t>Engine</a:t>
            </a:r>
            <a:endParaRPr sz="2400" b="0" i="0" u="none" strike="noStrike" cap="none">
              <a:solidFill>
                <a:srgbClr val="000000"/>
              </a:solidFill>
              <a:latin typeface="Trebuchet MS"/>
              <a:ea typeface="Trebuchet MS"/>
              <a:cs typeface="Trebuchet MS"/>
              <a:sym typeface="Trebuchet MS"/>
            </a:endParaRPr>
          </a:p>
        </p:txBody>
      </p:sp>
      <p:sp>
        <p:nvSpPr>
          <p:cNvPr id="587" name="Google Shape;587;p62"/>
          <p:cNvSpPr/>
          <p:nvPr/>
        </p:nvSpPr>
        <p:spPr>
          <a:xfrm>
            <a:off x="8550655" y="4564207"/>
            <a:ext cx="594900" cy="5808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rgbClr val="000000"/>
              </a:solidFill>
              <a:latin typeface="Arial"/>
              <a:ea typeface="Arial"/>
              <a:cs typeface="Arial"/>
              <a:sym typeface="Arial"/>
            </a:endParaRPr>
          </a:p>
        </p:txBody>
      </p:sp>
      <p:sp>
        <p:nvSpPr>
          <p:cNvPr id="588" name="Google Shape;588;p62"/>
          <p:cNvSpPr txBox="1">
            <a:spLocks noGrp="1"/>
          </p:cNvSpPr>
          <p:nvPr>
            <p:ph type="sldNum" idx="12"/>
          </p:nvPr>
        </p:nvSpPr>
        <p:spPr>
          <a:xfrm>
            <a:off x="6584814" y="4784920"/>
            <a:ext cx="2103300" cy="138600"/>
          </a:xfrm>
          <a:prstGeom prst="rect">
            <a:avLst/>
          </a:prstGeom>
        </p:spPr>
        <p:txBody>
          <a:bodyPr spcFirstLastPara="1" wrap="square" lIns="0" tIns="0" rIns="0" bIns="0" anchor="t" anchorCtr="0">
            <a:spAutoFit/>
          </a:bodyPr>
          <a:lstStyle/>
          <a:p>
            <a:pPr marL="0" lvl="0" indent="0" algn="r" rtl="0">
              <a:spcBef>
                <a:spcPts val="0"/>
              </a:spcBef>
              <a:spcAft>
                <a:spcPts val="0"/>
              </a:spcAft>
              <a:buNone/>
            </a:pPr>
            <a:fld id="{00000000-1234-1234-1234-123412341234}" type="slidenum">
              <a:rPr lang="en-US"/>
              <a:t>35</a:t>
            </a:fld>
            <a:endParaRPr/>
          </a:p>
        </p:txBody>
      </p:sp>
      <p:sp>
        <p:nvSpPr>
          <p:cNvPr id="589" name="Google Shape;589;p62"/>
          <p:cNvSpPr txBox="1"/>
          <p:nvPr/>
        </p:nvSpPr>
        <p:spPr>
          <a:xfrm>
            <a:off x="279108" y="2033640"/>
            <a:ext cx="2971800" cy="729600"/>
          </a:xfrm>
          <a:prstGeom prst="rect">
            <a:avLst/>
          </a:prstGeom>
          <a:noFill/>
          <a:ln>
            <a:noFill/>
          </a:ln>
        </p:spPr>
        <p:txBody>
          <a:bodyPr spcFirstLastPara="1" wrap="square" lIns="0" tIns="6025" rIns="0" bIns="0" anchor="t" anchorCtr="0">
            <a:spAutoFit/>
          </a:bodyPr>
          <a:lstStyle/>
          <a:p>
            <a:pPr marL="12700" marR="0" lvl="0" indent="0" algn="l" rtl="0">
              <a:lnSpc>
                <a:spcPct val="100499"/>
              </a:lnSpc>
              <a:spcBef>
                <a:spcPts val="0"/>
              </a:spcBef>
              <a:spcAft>
                <a:spcPts val="0"/>
              </a:spcAft>
              <a:buClr>
                <a:srgbClr val="000000"/>
              </a:buClr>
              <a:buSzPts val="2400"/>
              <a:buFont typeface="Arial"/>
              <a:buNone/>
            </a:pPr>
            <a:r>
              <a:rPr lang="en-US" sz="4700" b="1">
                <a:solidFill>
                  <a:srgbClr val="FFFFFF"/>
                </a:solidFill>
                <a:latin typeface="Trebuchet MS"/>
                <a:ea typeface="Trebuchet MS"/>
                <a:cs typeface="Trebuchet MS"/>
                <a:sym typeface="Trebuchet MS"/>
              </a:rPr>
              <a:t>Processing</a:t>
            </a:r>
            <a:endParaRPr sz="4700" b="0" i="0" u="none" strike="noStrike" cap="none">
              <a:solidFill>
                <a:srgbClr val="000000"/>
              </a:solidFill>
              <a:latin typeface="Trebuchet MS"/>
              <a:ea typeface="Trebuchet MS"/>
              <a:cs typeface="Trebuchet MS"/>
              <a:sym typeface="Trebuchet MS"/>
            </a:endParaRPr>
          </a:p>
        </p:txBody>
      </p:sp>
      <p:sp>
        <p:nvSpPr>
          <p:cNvPr id="590" name="Google Shape;590;p62"/>
          <p:cNvSpPr txBox="1"/>
          <p:nvPr/>
        </p:nvSpPr>
        <p:spPr>
          <a:xfrm>
            <a:off x="3744150" y="702075"/>
            <a:ext cx="5264400" cy="3112200"/>
          </a:xfrm>
          <a:prstGeom prst="rect">
            <a:avLst/>
          </a:prstGeom>
          <a:noFill/>
          <a:ln>
            <a:noFill/>
          </a:ln>
        </p:spPr>
        <p:txBody>
          <a:bodyPr spcFirstLastPara="1" wrap="square" lIns="91425" tIns="91425" rIns="91425" bIns="91425" anchor="t" anchorCtr="0">
            <a:noAutofit/>
          </a:bodyPr>
          <a:lstStyle/>
          <a:p>
            <a:pPr marL="457200" lvl="0" indent="-381000" algn="l" rtl="0">
              <a:spcBef>
                <a:spcPts val="600"/>
              </a:spcBef>
              <a:spcAft>
                <a:spcPts val="0"/>
              </a:spcAft>
              <a:buClr>
                <a:srgbClr val="F6921D"/>
              </a:buClr>
              <a:buSzPts val="2400"/>
              <a:buFont typeface="Quattrocento Sans"/>
              <a:buChar char="-"/>
            </a:pPr>
            <a:r>
              <a:rPr lang="en-US" sz="2400">
                <a:solidFill>
                  <a:schemeClr val="dk1"/>
                </a:solidFill>
                <a:latin typeface="Quattrocento Sans"/>
                <a:ea typeface="Quattrocento Sans"/>
                <a:cs typeface="Quattrocento Sans"/>
                <a:sym typeface="Quattrocento Sans"/>
              </a:rPr>
              <a:t>Database Engine</a:t>
            </a:r>
            <a:endParaRPr sz="2400">
              <a:solidFill>
                <a:schemeClr val="dk1"/>
              </a:solidFill>
              <a:latin typeface="Quattrocento Sans"/>
              <a:ea typeface="Quattrocento Sans"/>
              <a:cs typeface="Quattrocento Sans"/>
              <a:sym typeface="Quattrocento Sans"/>
            </a:endParaRPr>
          </a:p>
          <a:p>
            <a:pPr marL="914400" lvl="1" indent="-355600" algn="l" rtl="0">
              <a:spcBef>
                <a:spcPts val="0"/>
              </a:spcBef>
              <a:spcAft>
                <a:spcPts val="0"/>
              </a:spcAft>
              <a:buClr>
                <a:srgbClr val="F6921D"/>
              </a:buClr>
              <a:buSzPts val="2000"/>
              <a:buFont typeface="Quattrocento Sans"/>
              <a:buChar char="-"/>
            </a:pPr>
            <a:r>
              <a:rPr lang="en-US" sz="2000">
                <a:solidFill>
                  <a:schemeClr val="dk1"/>
                </a:solidFill>
                <a:latin typeface="Quattrocento Sans"/>
                <a:ea typeface="Quattrocento Sans"/>
                <a:cs typeface="Quattrocento Sans"/>
                <a:sym typeface="Quattrocento Sans"/>
              </a:rPr>
              <a:t>Postgres, MySQL, SQL Server, Oracle</a:t>
            </a:r>
            <a:endParaRPr sz="2000">
              <a:solidFill>
                <a:schemeClr val="dk1"/>
              </a:solidFill>
              <a:latin typeface="Quattrocento Sans"/>
              <a:ea typeface="Quattrocento Sans"/>
              <a:cs typeface="Quattrocento Sans"/>
              <a:sym typeface="Quattrocento Sans"/>
            </a:endParaRPr>
          </a:p>
          <a:p>
            <a:pPr marL="457200" lvl="0" indent="-381000" algn="l" rtl="0">
              <a:spcBef>
                <a:spcPts val="0"/>
              </a:spcBef>
              <a:spcAft>
                <a:spcPts val="0"/>
              </a:spcAft>
              <a:buClr>
                <a:srgbClr val="F6921D"/>
              </a:buClr>
              <a:buSzPts val="2400"/>
              <a:buFont typeface="Quattrocento Sans"/>
              <a:buChar char="-"/>
            </a:pPr>
            <a:r>
              <a:rPr lang="en-US" sz="2400">
                <a:solidFill>
                  <a:schemeClr val="dk1"/>
                </a:solidFill>
                <a:latin typeface="Quattrocento Sans"/>
                <a:ea typeface="Quattrocento Sans"/>
                <a:cs typeface="Quattrocento Sans"/>
                <a:sym typeface="Quattrocento Sans"/>
              </a:rPr>
              <a:t>Hadoop MapReduce</a:t>
            </a:r>
            <a:endParaRPr sz="2400">
              <a:solidFill>
                <a:schemeClr val="dk1"/>
              </a:solidFill>
              <a:latin typeface="Quattrocento Sans"/>
              <a:ea typeface="Quattrocento Sans"/>
              <a:cs typeface="Quattrocento Sans"/>
              <a:sym typeface="Quattrocento Sans"/>
            </a:endParaRPr>
          </a:p>
          <a:p>
            <a:pPr marL="914400" lvl="1" indent="-355600" algn="l" rtl="0">
              <a:spcBef>
                <a:spcPts val="0"/>
              </a:spcBef>
              <a:spcAft>
                <a:spcPts val="0"/>
              </a:spcAft>
              <a:buClr>
                <a:srgbClr val="F6921D"/>
              </a:buClr>
              <a:buSzPts val="2000"/>
              <a:buFont typeface="Quattrocento Sans"/>
              <a:buChar char="-"/>
            </a:pPr>
            <a:r>
              <a:rPr lang="en-US" sz="2000">
                <a:solidFill>
                  <a:schemeClr val="dk1"/>
                </a:solidFill>
                <a:latin typeface="Quattrocento Sans"/>
                <a:ea typeface="Quattrocento Sans"/>
                <a:cs typeface="Quattrocento Sans"/>
                <a:sym typeface="Quattrocento Sans"/>
              </a:rPr>
              <a:t>Java Only</a:t>
            </a:r>
            <a:endParaRPr sz="2000">
              <a:solidFill>
                <a:schemeClr val="dk1"/>
              </a:solidFill>
              <a:latin typeface="Quattrocento Sans"/>
              <a:ea typeface="Quattrocento Sans"/>
              <a:cs typeface="Quattrocento Sans"/>
              <a:sym typeface="Quattrocento Sans"/>
            </a:endParaRPr>
          </a:p>
          <a:p>
            <a:pPr marL="457200" lvl="0" indent="-381000" algn="l" rtl="0">
              <a:spcBef>
                <a:spcPts val="0"/>
              </a:spcBef>
              <a:spcAft>
                <a:spcPts val="0"/>
              </a:spcAft>
              <a:buClr>
                <a:srgbClr val="F6921D"/>
              </a:buClr>
              <a:buSzPts val="2400"/>
              <a:buFont typeface="Quattrocento Sans"/>
              <a:buChar char="-"/>
            </a:pPr>
            <a:r>
              <a:rPr lang="en-US" sz="2400">
                <a:solidFill>
                  <a:schemeClr val="dk1"/>
                </a:solidFill>
                <a:latin typeface="Quattrocento Sans"/>
                <a:ea typeface="Quattrocento Sans"/>
                <a:cs typeface="Quattrocento Sans"/>
                <a:sym typeface="Quattrocento Sans"/>
              </a:rPr>
              <a:t>Spark</a:t>
            </a:r>
            <a:endParaRPr sz="2400">
              <a:solidFill>
                <a:schemeClr val="dk1"/>
              </a:solidFill>
              <a:latin typeface="Quattrocento Sans"/>
              <a:ea typeface="Quattrocento Sans"/>
              <a:cs typeface="Quattrocento Sans"/>
              <a:sym typeface="Quattrocento Sans"/>
            </a:endParaRPr>
          </a:p>
          <a:p>
            <a:pPr marL="914400" lvl="1" indent="-355600" algn="l" rtl="0">
              <a:spcBef>
                <a:spcPts val="0"/>
              </a:spcBef>
              <a:spcAft>
                <a:spcPts val="0"/>
              </a:spcAft>
              <a:buClr>
                <a:srgbClr val="F6921D"/>
              </a:buClr>
              <a:buSzPts val="2000"/>
              <a:buFont typeface="Quattrocento Sans"/>
              <a:buChar char="-"/>
            </a:pPr>
            <a:r>
              <a:rPr lang="en-US" sz="2000">
                <a:solidFill>
                  <a:schemeClr val="dk1"/>
                </a:solidFill>
                <a:latin typeface="Quattrocento Sans"/>
                <a:ea typeface="Quattrocento Sans"/>
                <a:cs typeface="Quattrocento Sans"/>
                <a:sym typeface="Quattrocento Sans"/>
              </a:rPr>
              <a:t>Scala, Java, Python, and R</a:t>
            </a:r>
            <a:endParaRPr sz="2000">
              <a:solidFill>
                <a:schemeClr val="dk1"/>
              </a:solidFill>
              <a:latin typeface="Quattrocento Sans"/>
              <a:ea typeface="Quattrocento Sans"/>
              <a:cs typeface="Quattrocento Sans"/>
              <a:sym typeface="Quattrocento Sans"/>
            </a:endParaRPr>
          </a:p>
          <a:p>
            <a:pPr marL="457200" lvl="0" indent="-381000" algn="l" rtl="0">
              <a:spcBef>
                <a:spcPts val="0"/>
              </a:spcBef>
              <a:spcAft>
                <a:spcPts val="0"/>
              </a:spcAft>
              <a:buClr>
                <a:srgbClr val="F6921D"/>
              </a:buClr>
              <a:buSzPts val="2400"/>
              <a:buFont typeface="Quattrocento Sans"/>
              <a:buChar char="-"/>
            </a:pPr>
            <a:r>
              <a:rPr lang="en-US" sz="2400">
                <a:solidFill>
                  <a:schemeClr val="dk1"/>
                </a:solidFill>
                <a:latin typeface="Quattrocento Sans"/>
                <a:ea typeface="Quattrocento Sans"/>
                <a:cs typeface="Quattrocento Sans"/>
                <a:sym typeface="Quattrocento Sans"/>
              </a:rPr>
              <a:t>Query Engine</a:t>
            </a:r>
            <a:endParaRPr sz="2400">
              <a:solidFill>
                <a:schemeClr val="dk1"/>
              </a:solidFill>
              <a:latin typeface="Quattrocento Sans"/>
              <a:ea typeface="Quattrocento Sans"/>
              <a:cs typeface="Quattrocento Sans"/>
              <a:sym typeface="Quattrocento Sans"/>
            </a:endParaRPr>
          </a:p>
          <a:p>
            <a:pPr marL="914400" lvl="1" indent="-355600" algn="l" rtl="0">
              <a:spcBef>
                <a:spcPts val="0"/>
              </a:spcBef>
              <a:spcAft>
                <a:spcPts val="0"/>
              </a:spcAft>
              <a:buClr>
                <a:srgbClr val="F6921D"/>
              </a:buClr>
              <a:buSzPts val="2000"/>
              <a:buFont typeface="Quattrocento Sans"/>
              <a:buChar char="-"/>
            </a:pPr>
            <a:r>
              <a:rPr lang="en-US" sz="2000">
                <a:solidFill>
                  <a:schemeClr val="dk1"/>
                </a:solidFill>
                <a:latin typeface="Quattrocento Sans"/>
                <a:ea typeface="Quattrocento Sans"/>
                <a:cs typeface="Quattrocento Sans"/>
                <a:sym typeface="Quattrocento Sans"/>
              </a:rPr>
              <a:t>HIVE, Presto, Trino, AWS Athena</a:t>
            </a:r>
            <a:endParaRPr sz="2000">
              <a:solidFill>
                <a:schemeClr val="dk1"/>
              </a:solidFill>
              <a:latin typeface="Quattrocento Sans"/>
              <a:ea typeface="Quattrocento Sans"/>
              <a:cs typeface="Quattrocento Sans"/>
              <a:sym typeface="Quattrocento Sans"/>
            </a:endParaRPr>
          </a:p>
          <a:p>
            <a:pPr marL="457200" lvl="0" indent="-381000" algn="l" rtl="0">
              <a:spcBef>
                <a:spcPts val="0"/>
              </a:spcBef>
              <a:spcAft>
                <a:spcPts val="0"/>
              </a:spcAft>
              <a:buClr>
                <a:srgbClr val="F6921D"/>
              </a:buClr>
              <a:buSzPts val="2400"/>
              <a:buFont typeface="Quattrocento Sans"/>
              <a:buChar char="-"/>
            </a:pPr>
            <a:r>
              <a:rPr lang="en-US" sz="2400">
                <a:solidFill>
                  <a:schemeClr val="dk1"/>
                </a:solidFill>
                <a:latin typeface="Quattrocento Sans"/>
                <a:ea typeface="Quattrocento Sans"/>
                <a:cs typeface="Quattrocento Sans"/>
                <a:sym typeface="Quattrocento Sans"/>
              </a:rPr>
              <a:t>DW-Grade Engine</a:t>
            </a:r>
            <a:endParaRPr sz="2400">
              <a:solidFill>
                <a:schemeClr val="dk1"/>
              </a:solidFill>
              <a:latin typeface="Quattrocento Sans"/>
              <a:ea typeface="Quattrocento Sans"/>
              <a:cs typeface="Quattrocento Sans"/>
              <a:sym typeface="Quattrocento Sans"/>
            </a:endParaRPr>
          </a:p>
          <a:p>
            <a:pPr marL="914400" lvl="1" indent="-355600" algn="l" rtl="0">
              <a:spcBef>
                <a:spcPts val="0"/>
              </a:spcBef>
              <a:spcAft>
                <a:spcPts val="0"/>
              </a:spcAft>
              <a:buClr>
                <a:srgbClr val="F6921D"/>
              </a:buClr>
              <a:buSzPts val="2000"/>
              <a:buFont typeface="Quattrocento Sans"/>
              <a:buChar char="-"/>
            </a:pPr>
            <a:r>
              <a:rPr lang="en-US" sz="2000">
                <a:solidFill>
                  <a:schemeClr val="dk1"/>
                </a:solidFill>
                <a:latin typeface="Quattrocento Sans"/>
                <a:ea typeface="Quattrocento Sans"/>
                <a:cs typeface="Quattrocento Sans"/>
                <a:sym typeface="Quattrocento Sans"/>
              </a:rPr>
              <a:t>Snowflake, BigQuery</a:t>
            </a:r>
            <a:endParaRPr sz="2000">
              <a:solidFill>
                <a:schemeClr val="dk1"/>
              </a:solidFill>
              <a:latin typeface="Quattrocento Sans"/>
              <a:ea typeface="Quattrocento Sans"/>
              <a:cs typeface="Quattrocento Sans"/>
              <a:sym typeface="Quattrocento Sans"/>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94"/>
        <p:cNvGrpSpPr/>
        <p:nvPr/>
      </p:nvGrpSpPr>
      <p:grpSpPr>
        <a:xfrm>
          <a:off x="0" y="0"/>
          <a:ext cx="0" cy="0"/>
          <a:chOff x="0" y="0"/>
          <a:chExt cx="0" cy="0"/>
        </a:xfrm>
      </p:grpSpPr>
      <p:pic>
        <p:nvPicPr>
          <p:cNvPr id="595" name="Google Shape;595;p63" descr="C:\Users\SINAR X\Downloads\ilovepdf_pages-to-jpg\Template PPT_page-0008.jpg"/>
          <p:cNvPicPr preferRelativeResize="0"/>
          <p:nvPr/>
        </p:nvPicPr>
        <p:blipFill rotWithShape="1">
          <a:blip r:embed="rId3">
            <a:alphaModFix/>
          </a:blip>
          <a:srcRect/>
          <a:stretch/>
        </p:blipFill>
        <p:spPr>
          <a:xfrm>
            <a:off x="0" y="0"/>
            <a:ext cx="9144000" cy="5145087"/>
          </a:xfrm>
          <a:prstGeom prst="rect">
            <a:avLst/>
          </a:prstGeom>
          <a:noFill/>
          <a:ln>
            <a:noFill/>
          </a:ln>
        </p:spPr>
      </p:pic>
      <p:sp>
        <p:nvSpPr>
          <p:cNvPr id="596" name="Google Shape;596;p63"/>
          <p:cNvSpPr txBox="1">
            <a:spLocks noGrp="1"/>
          </p:cNvSpPr>
          <p:nvPr>
            <p:ph type="title"/>
          </p:nvPr>
        </p:nvSpPr>
        <p:spPr>
          <a:xfrm>
            <a:off x="508088" y="463704"/>
            <a:ext cx="6245400" cy="531300"/>
          </a:xfrm>
          <a:prstGeom prst="rect">
            <a:avLst/>
          </a:prstGeom>
          <a:noFill/>
          <a:ln>
            <a:noFill/>
          </a:ln>
        </p:spPr>
        <p:txBody>
          <a:bodyPr spcFirstLastPara="1" wrap="square" lIns="0" tIns="7950" rIns="0" bIns="0" anchor="t" anchorCtr="0">
            <a:spAutoFit/>
          </a:bodyPr>
          <a:lstStyle/>
          <a:p>
            <a:pPr marL="12700" lvl="0" indent="0" algn="l" rtl="0">
              <a:lnSpc>
                <a:spcPct val="100000"/>
              </a:lnSpc>
              <a:spcBef>
                <a:spcPts val="0"/>
              </a:spcBef>
              <a:spcAft>
                <a:spcPts val="0"/>
              </a:spcAft>
              <a:buSzPts val="1800"/>
              <a:buNone/>
            </a:pPr>
            <a:r>
              <a:rPr lang="en-US" sz="3400">
                <a:solidFill>
                  <a:srgbClr val="262626"/>
                </a:solidFill>
                <a:latin typeface="Georgia"/>
                <a:ea typeface="Georgia"/>
                <a:cs typeface="Georgia"/>
                <a:sym typeface="Georgia"/>
              </a:rPr>
              <a:t>Hadoop MapReduce</a:t>
            </a:r>
            <a:endParaRPr sz="3400">
              <a:solidFill>
                <a:srgbClr val="262626"/>
              </a:solidFill>
              <a:latin typeface="Georgia"/>
              <a:ea typeface="Georgia"/>
              <a:cs typeface="Georgia"/>
              <a:sym typeface="Georgia"/>
            </a:endParaRPr>
          </a:p>
        </p:txBody>
      </p:sp>
      <p:sp>
        <p:nvSpPr>
          <p:cNvPr id="597" name="Google Shape;597;p63"/>
          <p:cNvSpPr txBox="1">
            <a:spLocks noGrp="1"/>
          </p:cNvSpPr>
          <p:nvPr>
            <p:ph type="sldNum" idx="12"/>
          </p:nvPr>
        </p:nvSpPr>
        <p:spPr>
          <a:xfrm>
            <a:off x="6554339" y="4768735"/>
            <a:ext cx="2133900" cy="273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36</a:t>
            </a:fld>
            <a:endParaRPr/>
          </a:p>
        </p:txBody>
      </p:sp>
      <p:pic>
        <p:nvPicPr>
          <p:cNvPr id="598" name="Google Shape;598;p63"/>
          <p:cNvPicPr preferRelativeResize="0"/>
          <p:nvPr/>
        </p:nvPicPr>
        <p:blipFill>
          <a:blip r:embed="rId4">
            <a:alphaModFix/>
          </a:blip>
          <a:stretch>
            <a:fillRect/>
          </a:stretch>
        </p:blipFill>
        <p:spPr>
          <a:xfrm>
            <a:off x="215325" y="1222250"/>
            <a:ext cx="8456300" cy="392615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602"/>
        <p:cNvGrpSpPr/>
        <p:nvPr/>
      </p:nvGrpSpPr>
      <p:grpSpPr>
        <a:xfrm>
          <a:off x="0" y="0"/>
          <a:ext cx="0" cy="0"/>
          <a:chOff x="0" y="0"/>
          <a:chExt cx="0" cy="0"/>
        </a:xfrm>
      </p:grpSpPr>
      <p:pic>
        <p:nvPicPr>
          <p:cNvPr id="603" name="Google Shape;603;p64" descr="C:\Users\SINAR X\Downloads\ilovepdf_pages-to-jpg\Template PPT_page-0008.jpg"/>
          <p:cNvPicPr preferRelativeResize="0"/>
          <p:nvPr/>
        </p:nvPicPr>
        <p:blipFill rotWithShape="1">
          <a:blip r:embed="rId3">
            <a:alphaModFix/>
          </a:blip>
          <a:srcRect/>
          <a:stretch/>
        </p:blipFill>
        <p:spPr>
          <a:xfrm>
            <a:off x="0" y="0"/>
            <a:ext cx="9144000" cy="5145087"/>
          </a:xfrm>
          <a:prstGeom prst="rect">
            <a:avLst/>
          </a:prstGeom>
          <a:noFill/>
          <a:ln>
            <a:noFill/>
          </a:ln>
        </p:spPr>
      </p:pic>
      <p:sp>
        <p:nvSpPr>
          <p:cNvPr id="604" name="Google Shape;604;p64"/>
          <p:cNvSpPr txBox="1">
            <a:spLocks noGrp="1"/>
          </p:cNvSpPr>
          <p:nvPr>
            <p:ph type="title"/>
          </p:nvPr>
        </p:nvSpPr>
        <p:spPr>
          <a:xfrm>
            <a:off x="508088" y="463704"/>
            <a:ext cx="6245400" cy="531300"/>
          </a:xfrm>
          <a:prstGeom prst="rect">
            <a:avLst/>
          </a:prstGeom>
          <a:noFill/>
          <a:ln>
            <a:noFill/>
          </a:ln>
        </p:spPr>
        <p:txBody>
          <a:bodyPr spcFirstLastPara="1" wrap="square" lIns="0" tIns="7950" rIns="0" bIns="0" anchor="t" anchorCtr="0">
            <a:spAutoFit/>
          </a:bodyPr>
          <a:lstStyle/>
          <a:p>
            <a:pPr marL="12700" lvl="0" indent="0" algn="l" rtl="0">
              <a:lnSpc>
                <a:spcPct val="100000"/>
              </a:lnSpc>
              <a:spcBef>
                <a:spcPts val="0"/>
              </a:spcBef>
              <a:spcAft>
                <a:spcPts val="0"/>
              </a:spcAft>
              <a:buSzPts val="1800"/>
              <a:buNone/>
            </a:pPr>
            <a:r>
              <a:rPr lang="en-US" sz="3400">
                <a:solidFill>
                  <a:srgbClr val="262626"/>
                </a:solidFill>
                <a:latin typeface="Georgia"/>
                <a:ea typeface="Georgia"/>
                <a:cs typeface="Georgia"/>
                <a:sym typeface="Georgia"/>
              </a:rPr>
              <a:t>Spark</a:t>
            </a:r>
            <a:endParaRPr sz="3400">
              <a:solidFill>
                <a:srgbClr val="262626"/>
              </a:solidFill>
              <a:latin typeface="Georgia"/>
              <a:ea typeface="Georgia"/>
              <a:cs typeface="Georgia"/>
              <a:sym typeface="Georgia"/>
            </a:endParaRPr>
          </a:p>
        </p:txBody>
      </p:sp>
      <p:sp>
        <p:nvSpPr>
          <p:cNvPr id="605" name="Google Shape;605;p64"/>
          <p:cNvSpPr txBox="1">
            <a:spLocks noGrp="1"/>
          </p:cNvSpPr>
          <p:nvPr>
            <p:ph type="sldNum" idx="12"/>
          </p:nvPr>
        </p:nvSpPr>
        <p:spPr>
          <a:xfrm>
            <a:off x="6554339" y="4768735"/>
            <a:ext cx="2133900" cy="273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37</a:t>
            </a:fld>
            <a:endParaRPr/>
          </a:p>
        </p:txBody>
      </p:sp>
      <p:pic>
        <p:nvPicPr>
          <p:cNvPr id="606" name="Google Shape;606;p64"/>
          <p:cNvPicPr preferRelativeResize="0"/>
          <p:nvPr/>
        </p:nvPicPr>
        <p:blipFill>
          <a:blip r:embed="rId4">
            <a:alphaModFix/>
          </a:blip>
          <a:stretch>
            <a:fillRect/>
          </a:stretch>
        </p:blipFill>
        <p:spPr>
          <a:xfrm>
            <a:off x="1363550" y="1246177"/>
            <a:ext cx="6416901" cy="3609501"/>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Shape 610"/>
        <p:cNvGrpSpPr/>
        <p:nvPr/>
      </p:nvGrpSpPr>
      <p:grpSpPr>
        <a:xfrm>
          <a:off x="0" y="0"/>
          <a:ext cx="0" cy="0"/>
          <a:chOff x="0" y="0"/>
          <a:chExt cx="0" cy="0"/>
        </a:xfrm>
      </p:grpSpPr>
      <p:grpSp>
        <p:nvGrpSpPr>
          <p:cNvPr id="611" name="Google Shape;611;p65"/>
          <p:cNvGrpSpPr/>
          <p:nvPr/>
        </p:nvGrpSpPr>
        <p:grpSpPr>
          <a:xfrm>
            <a:off x="0" y="0"/>
            <a:ext cx="3867923" cy="5145557"/>
            <a:chOff x="0" y="0"/>
            <a:chExt cx="7734300" cy="10287000"/>
          </a:xfrm>
        </p:grpSpPr>
        <p:sp>
          <p:nvSpPr>
            <p:cNvPr id="612" name="Google Shape;612;p65"/>
            <p:cNvSpPr/>
            <p:nvPr/>
          </p:nvSpPr>
          <p:spPr>
            <a:xfrm>
              <a:off x="0" y="0"/>
              <a:ext cx="7734300" cy="10287000"/>
            </a:xfrm>
            <a:custGeom>
              <a:avLst/>
              <a:gdLst/>
              <a:ahLst/>
              <a:cxnLst/>
              <a:rect l="l" t="t" r="r" b="b"/>
              <a:pathLst>
                <a:path w="7734300" h="10287000" extrusionOk="0">
                  <a:moveTo>
                    <a:pt x="0" y="10287000"/>
                  </a:moveTo>
                  <a:lnTo>
                    <a:pt x="0" y="0"/>
                  </a:lnTo>
                  <a:lnTo>
                    <a:pt x="7734300" y="0"/>
                  </a:lnTo>
                  <a:lnTo>
                    <a:pt x="7734300" y="10287000"/>
                  </a:lnTo>
                  <a:lnTo>
                    <a:pt x="0" y="10287000"/>
                  </a:lnTo>
                  <a:close/>
                </a:path>
              </a:pathLst>
            </a:custGeom>
            <a:solidFill>
              <a:srgbClr val="48A8C4"/>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rgbClr val="000000"/>
                </a:solidFill>
                <a:latin typeface="Arial"/>
                <a:ea typeface="Arial"/>
                <a:cs typeface="Arial"/>
                <a:sym typeface="Arial"/>
              </a:endParaRPr>
            </a:p>
          </p:txBody>
        </p:sp>
        <p:sp>
          <p:nvSpPr>
            <p:cNvPr id="613" name="Google Shape;613;p65"/>
            <p:cNvSpPr/>
            <p:nvPr/>
          </p:nvSpPr>
          <p:spPr>
            <a:xfrm>
              <a:off x="0" y="360200"/>
              <a:ext cx="7734300" cy="9918700"/>
            </a:xfrm>
            <a:custGeom>
              <a:avLst/>
              <a:gdLst/>
              <a:ahLst/>
              <a:cxnLst/>
              <a:rect l="l" t="t" r="r" b="b"/>
              <a:pathLst>
                <a:path w="7734300" h="9918700" extrusionOk="0">
                  <a:moveTo>
                    <a:pt x="2039334" y="9918699"/>
                  </a:moveTo>
                  <a:lnTo>
                    <a:pt x="0" y="9918699"/>
                  </a:lnTo>
                  <a:lnTo>
                    <a:pt x="0" y="3492499"/>
                  </a:lnTo>
                  <a:lnTo>
                    <a:pt x="27364" y="3467099"/>
                  </a:lnTo>
                  <a:lnTo>
                    <a:pt x="79941" y="3403599"/>
                  </a:lnTo>
                  <a:lnTo>
                    <a:pt x="132963" y="3352799"/>
                  </a:lnTo>
                  <a:lnTo>
                    <a:pt x="186426" y="3289299"/>
                  </a:lnTo>
                  <a:lnTo>
                    <a:pt x="240329" y="3238499"/>
                  </a:lnTo>
                  <a:lnTo>
                    <a:pt x="294669" y="3174999"/>
                  </a:lnTo>
                  <a:lnTo>
                    <a:pt x="349443" y="3124199"/>
                  </a:lnTo>
                  <a:lnTo>
                    <a:pt x="404648" y="3060699"/>
                  </a:lnTo>
                  <a:lnTo>
                    <a:pt x="460282" y="3009899"/>
                  </a:lnTo>
                  <a:lnTo>
                    <a:pt x="516342" y="2946399"/>
                  </a:lnTo>
                  <a:lnTo>
                    <a:pt x="629729" y="2844799"/>
                  </a:lnTo>
                  <a:lnTo>
                    <a:pt x="687051" y="2781299"/>
                  </a:lnTo>
                  <a:lnTo>
                    <a:pt x="802940" y="2679699"/>
                  </a:lnTo>
                  <a:lnTo>
                    <a:pt x="979843" y="2527299"/>
                  </a:lnTo>
                  <a:lnTo>
                    <a:pt x="1039619" y="2463799"/>
                  </a:lnTo>
                  <a:lnTo>
                    <a:pt x="1221333" y="2311399"/>
                  </a:lnTo>
                  <a:lnTo>
                    <a:pt x="1282692" y="2273299"/>
                  </a:lnTo>
                  <a:lnTo>
                    <a:pt x="1344439" y="2222499"/>
                  </a:lnTo>
                  <a:lnTo>
                    <a:pt x="1595266" y="2019299"/>
                  </a:lnTo>
                  <a:lnTo>
                    <a:pt x="1658919" y="1981199"/>
                  </a:lnTo>
                  <a:lnTo>
                    <a:pt x="1787342" y="1879599"/>
                  </a:lnTo>
                  <a:lnTo>
                    <a:pt x="1852106" y="1841499"/>
                  </a:lnTo>
                  <a:lnTo>
                    <a:pt x="1917236" y="1790699"/>
                  </a:lnTo>
                  <a:lnTo>
                    <a:pt x="1982728" y="1752599"/>
                  </a:lnTo>
                  <a:lnTo>
                    <a:pt x="2048580" y="1701799"/>
                  </a:lnTo>
                  <a:lnTo>
                    <a:pt x="2181353" y="1625599"/>
                  </a:lnTo>
                  <a:lnTo>
                    <a:pt x="2248269" y="1574799"/>
                  </a:lnTo>
                  <a:lnTo>
                    <a:pt x="2383147" y="1498599"/>
                  </a:lnTo>
                  <a:lnTo>
                    <a:pt x="2451103" y="1447799"/>
                  </a:lnTo>
                  <a:lnTo>
                    <a:pt x="2726314" y="1295399"/>
                  </a:lnTo>
                  <a:lnTo>
                    <a:pt x="3220568" y="1028699"/>
                  </a:lnTo>
                  <a:lnTo>
                    <a:pt x="3292446" y="1003299"/>
                  </a:lnTo>
                  <a:lnTo>
                    <a:pt x="3437128" y="927099"/>
                  </a:lnTo>
                  <a:lnTo>
                    <a:pt x="3509927" y="901699"/>
                  </a:lnTo>
                  <a:lnTo>
                    <a:pt x="3583028" y="863599"/>
                  </a:lnTo>
                  <a:lnTo>
                    <a:pt x="3656427" y="838199"/>
                  </a:lnTo>
                  <a:lnTo>
                    <a:pt x="3730123" y="800099"/>
                  </a:lnTo>
                  <a:lnTo>
                    <a:pt x="3804113" y="774699"/>
                  </a:lnTo>
                  <a:lnTo>
                    <a:pt x="3878394" y="736599"/>
                  </a:lnTo>
                  <a:lnTo>
                    <a:pt x="4027818" y="685799"/>
                  </a:lnTo>
                  <a:lnTo>
                    <a:pt x="4102956" y="647699"/>
                  </a:lnTo>
                  <a:lnTo>
                    <a:pt x="4869328" y="393699"/>
                  </a:lnTo>
                  <a:lnTo>
                    <a:pt x="4947406" y="380999"/>
                  </a:lnTo>
                  <a:lnTo>
                    <a:pt x="5104314" y="330199"/>
                  </a:lnTo>
                  <a:lnTo>
                    <a:pt x="5183138" y="317499"/>
                  </a:lnTo>
                  <a:lnTo>
                    <a:pt x="5262205" y="292099"/>
                  </a:lnTo>
                  <a:lnTo>
                    <a:pt x="5341514" y="279399"/>
                  </a:lnTo>
                  <a:lnTo>
                    <a:pt x="5421060" y="253999"/>
                  </a:lnTo>
                  <a:lnTo>
                    <a:pt x="5500842" y="241299"/>
                  </a:lnTo>
                  <a:lnTo>
                    <a:pt x="5580857" y="215899"/>
                  </a:lnTo>
                  <a:lnTo>
                    <a:pt x="5741575" y="190499"/>
                  </a:lnTo>
                  <a:lnTo>
                    <a:pt x="5822273" y="165099"/>
                  </a:lnTo>
                  <a:lnTo>
                    <a:pt x="6393230" y="76199"/>
                  </a:lnTo>
                  <a:lnTo>
                    <a:pt x="6475632" y="76199"/>
                  </a:lnTo>
                  <a:lnTo>
                    <a:pt x="6724032" y="38099"/>
                  </a:lnTo>
                  <a:lnTo>
                    <a:pt x="6807222" y="38099"/>
                  </a:lnTo>
                  <a:lnTo>
                    <a:pt x="6890602" y="25399"/>
                  </a:lnTo>
                  <a:lnTo>
                    <a:pt x="6974170" y="25399"/>
                  </a:lnTo>
                  <a:lnTo>
                    <a:pt x="7057924" y="12699"/>
                  </a:lnTo>
                  <a:lnTo>
                    <a:pt x="7141860" y="12699"/>
                  </a:lnTo>
                  <a:lnTo>
                    <a:pt x="7225975" y="0"/>
                  </a:lnTo>
                  <a:lnTo>
                    <a:pt x="7734299" y="0"/>
                  </a:lnTo>
                  <a:lnTo>
                    <a:pt x="7734299" y="4571999"/>
                  </a:lnTo>
                  <a:lnTo>
                    <a:pt x="7541136" y="4571999"/>
                  </a:lnTo>
                  <a:lnTo>
                    <a:pt x="7493093" y="4584699"/>
                  </a:lnTo>
                  <a:lnTo>
                    <a:pt x="7301955" y="4584699"/>
                  </a:lnTo>
                  <a:lnTo>
                    <a:pt x="7254437" y="4597399"/>
                  </a:lnTo>
                  <a:lnTo>
                    <a:pt x="7159734" y="4597399"/>
                  </a:lnTo>
                  <a:lnTo>
                    <a:pt x="7112551" y="4610099"/>
                  </a:lnTo>
                  <a:lnTo>
                    <a:pt x="7065483" y="4610099"/>
                  </a:lnTo>
                  <a:lnTo>
                    <a:pt x="7018531" y="4622799"/>
                  </a:lnTo>
                  <a:lnTo>
                    <a:pt x="6971697" y="4622799"/>
                  </a:lnTo>
                  <a:lnTo>
                    <a:pt x="6924983" y="4635499"/>
                  </a:lnTo>
                  <a:lnTo>
                    <a:pt x="6878390" y="4635499"/>
                  </a:lnTo>
                  <a:lnTo>
                    <a:pt x="6831919" y="4648199"/>
                  </a:lnTo>
                  <a:lnTo>
                    <a:pt x="6785573" y="4648199"/>
                  </a:lnTo>
                  <a:lnTo>
                    <a:pt x="6693260" y="4673599"/>
                  </a:lnTo>
                  <a:lnTo>
                    <a:pt x="6647296" y="4673599"/>
                  </a:lnTo>
                  <a:lnTo>
                    <a:pt x="6510194" y="4711699"/>
                  </a:lnTo>
                  <a:lnTo>
                    <a:pt x="6464761" y="4711699"/>
                  </a:lnTo>
                  <a:lnTo>
                    <a:pt x="5843809" y="4889499"/>
                  </a:lnTo>
                  <a:lnTo>
                    <a:pt x="5800598" y="4914899"/>
                  </a:lnTo>
                  <a:lnTo>
                    <a:pt x="5671932" y="4952999"/>
                  </a:lnTo>
                  <a:lnTo>
                    <a:pt x="5629373" y="4978399"/>
                  </a:lnTo>
                  <a:lnTo>
                    <a:pt x="5544756" y="5003799"/>
                  </a:lnTo>
                  <a:lnTo>
                    <a:pt x="5502703" y="5029199"/>
                  </a:lnTo>
                  <a:lnTo>
                    <a:pt x="5460821" y="5041899"/>
                  </a:lnTo>
                  <a:lnTo>
                    <a:pt x="5419112" y="5067299"/>
                  </a:lnTo>
                  <a:lnTo>
                    <a:pt x="5377578" y="5079999"/>
                  </a:lnTo>
                  <a:lnTo>
                    <a:pt x="5336221" y="5105399"/>
                  </a:lnTo>
                  <a:lnTo>
                    <a:pt x="5295042" y="5118099"/>
                  </a:lnTo>
                  <a:lnTo>
                    <a:pt x="5254043" y="5143499"/>
                  </a:lnTo>
                  <a:lnTo>
                    <a:pt x="5213225" y="5156199"/>
                  </a:lnTo>
                  <a:lnTo>
                    <a:pt x="5132139" y="5206999"/>
                  </a:lnTo>
                  <a:lnTo>
                    <a:pt x="5091875" y="5219699"/>
                  </a:lnTo>
                  <a:lnTo>
                    <a:pt x="5011910" y="5270499"/>
                  </a:lnTo>
                  <a:lnTo>
                    <a:pt x="4972213" y="5283199"/>
                  </a:lnTo>
                  <a:lnTo>
                    <a:pt x="4854283" y="5359399"/>
                  </a:lnTo>
                  <a:lnTo>
                    <a:pt x="4815365" y="5372099"/>
                  </a:lnTo>
                  <a:lnTo>
                    <a:pt x="4623788" y="5499099"/>
                  </a:lnTo>
                  <a:lnTo>
                    <a:pt x="4437377" y="5626099"/>
                  </a:lnTo>
                  <a:lnTo>
                    <a:pt x="4292101" y="5727699"/>
                  </a:lnTo>
                  <a:lnTo>
                    <a:pt x="4220782" y="5778499"/>
                  </a:lnTo>
                  <a:lnTo>
                    <a:pt x="4185458" y="5816599"/>
                  </a:lnTo>
                  <a:lnTo>
                    <a:pt x="4080845" y="5892799"/>
                  </a:lnTo>
                  <a:lnTo>
                    <a:pt x="4046433" y="5930899"/>
                  </a:lnTo>
                  <a:lnTo>
                    <a:pt x="3978307" y="5981699"/>
                  </a:lnTo>
                  <a:lnTo>
                    <a:pt x="3944596" y="6019799"/>
                  </a:lnTo>
                  <a:lnTo>
                    <a:pt x="3877885" y="6070599"/>
                  </a:lnTo>
                  <a:lnTo>
                    <a:pt x="3844889" y="6108699"/>
                  </a:lnTo>
                  <a:lnTo>
                    <a:pt x="3812134" y="6134099"/>
                  </a:lnTo>
                  <a:lnTo>
                    <a:pt x="3779622" y="6172199"/>
                  </a:lnTo>
                  <a:lnTo>
                    <a:pt x="3747355" y="6197599"/>
                  </a:lnTo>
                  <a:lnTo>
                    <a:pt x="3715334" y="6235699"/>
                  </a:lnTo>
                  <a:lnTo>
                    <a:pt x="3683562" y="6261099"/>
                  </a:lnTo>
                  <a:lnTo>
                    <a:pt x="3652038" y="6299199"/>
                  </a:lnTo>
                  <a:lnTo>
                    <a:pt x="3620766" y="6324599"/>
                  </a:lnTo>
                  <a:lnTo>
                    <a:pt x="3589746" y="6362699"/>
                  </a:lnTo>
                  <a:lnTo>
                    <a:pt x="3558980" y="6388099"/>
                  </a:lnTo>
                  <a:lnTo>
                    <a:pt x="3528470" y="6426199"/>
                  </a:lnTo>
                  <a:lnTo>
                    <a:pt x="3498217" y="6451599"/>
                  </a:lnTo>
                  <a:lnTo>
                    <a:pt x="3468224" y="6489699"/>
                  </a:lnTo>
                  <a:lnTo>
                    <a:pt x="3438491" y="6527799"/>
                  </a:lnTo>
                  <a:lnTo>
                    <a:pt x="3409020" y="6553199"/>
                  </a:lnTo>
                  <a:lnTo>
                    <a:pt x="3379812" y="6591299"/>
                  </a:lnTo>
                  <a:lnTo>
                    <a:pt x="3350870" y="6629399"/>
                  </a:lnTo>
                  <a:lnTo>
                    <a:pt x="3322195" y="6667499"/>
                  </a:lnTo>
                  <a:lnTo>
                    <a:pt x="3293788" y="6692899"/>
                  </a:lnTo>
                  <a:lnTo>
                    <a:pt x="3265651" y="6730999"/>
                  </a:lnTo>
                  <a:lnTo>
                    <a:pt x="3237786" y="6769099"/>
                  </a:lnTo>
                  <a:lnTo>
                    <a:pt x="3210194" y="6807199"/>
                  </a:lnTo>
                  <a:lnTo>
                    <a:pt x="3182877" y="6832599"/>
                  </a:lnTo>
                  <a:lnTo>
                    <a:pt x="3155836" y="6870699"/>
                  </a:lnTo>
                  <a:lnTo>
                    <a:pt x="3129073" y="6908799"/>
                  </a:lnTo>
                  <a:lnTo>
                    <a:pt x="3102590" y="6946899"/>
                  </a:lnTo>
                  <a:lnTo>
                    <a:pt x="3076388" y="6984999"/>
                  </a:lnTo>
                  <a:lnTo>
                    <a:pt x="3050468" y="7023099"/>
                  </a:lnTo>
                  <a:lnTo>
                    <a:pt x="3024833" y="7061199"/>
                  </a:lnTo>
                  <a:lnTo>
                    <a:pt x="2999483" y="7099299"/>
                  </a:lnTo>
                  <a:lnTo>
                    <a:pt x="2974421" y="7137399"/>
                  </a:lnTo>
                  <a:lnTo>
                    <a:pt x="2949649" y="7175499"/>
                  </a:lnTo>
                  <a:lnTo>
                    <a:pt x="2925166" y="7213599"/>
                  </a:lnTo>
                  <a:lnTo>
                    <a:pt x="2900976" y="7251699"/>
                  </a:lnTo>
                  <a:lnTo>
                    <a:pt x="2877080" y="7289799"/>
                  </a:lnTo>
                  <a:lnTo>
                    <a:pt x="2853479" y="7327899"/>
                  </a:lnTo>
                  <a:lnTo>
                    <a:pt x="2830175" y="7365999"/>
                  </a:lnTo>
                  <a:lnTo>
                    <a:pt x="2807170" y="7404099"/>
                  </a:lnTo>
                  <a:lnTo>
                    <a:pt x="2784464" y="7442199"/>
                  </a:lnTo>
                  <a:lnTo>
                    <a:pt x="2762061" y="7480299"/>
                  </a:lnTo>
                  <a:lnTo>
                    <a:pt x="2739961" y="7518399"/>
                  </a:lnTo>
                  <a:lnTo>
                    <a:pt x="2718165" y="7556499"/>
                  </a:lnTo>
                  <a:lnTo>
                    <a:pt x="2696676" y="7594599"/>
                  </a:lnTo>
                  <a:lnTo>
                    <a:pt x="2675495" y="7632699"/>
                  </a:lnTo>
                  <a:lnTo>
                    <a:pt x="2654624" y="7683499"/>
                  </a:lnTo>
                  <a:lnTo>
                    <a:pt x="2634064" y="7721599"/>
                  </a:lnTo>
                  <a:lnTo>
                    <a:pt x="2613817" y="7759699"/>
                  </a:lnTo>
                  <a:lnTo>
                    <a:pt x="2593884" y="7797799"/>
                  </a:lnTo>
                  <a:lnTo>
                    <a:pt x="2574267" y="7835899"/>
                  </a:lnTo>
                  <a:lnTo>
                    <a:pt x="2554968" y="7886699"/>
                  </a:lnTo>
                  <a:lnTo>
                    <a:pt x="2535988" y="7924799"/>
                  </a:lnTo>
                  <a:lnTo>
                    <a:pt x="2517328" y="7962899"/>
                  </a:lnTo>
                  <a:lnTo>
                    <a:pt x="2498991" y="8000999"/>
                  </a:lnTo>
                  <a:lnTo>
                    <a:pt x="2480978" y="8051799"/>
                  </a:lnTo>
                  <a:lnTo>
                    <a:pt x="2463290" y="8089899"/>
                  </a:lnTo>
                  <a:lnTo>
                    <a:pt x="2445930" y="8127999"/>
                  </a:lnTo>
                  <a:lnTo>
                    <a:pt x="2428898" y="8178799"/>
                  </a:lnTo>
                  <a:lnTo>
                    <a:pt x="2412196" y="8216899"/>
                  </a:lnTo>
                  <a:lnTo>
                    <a:pt x="2395826" y="8254999"/>
                  </a:lnTo>
                  <a:lnTo>
                    <a:pt x="2379789" y="8305799"/>
                  </a:lnTo>
                  <a:lnTo>
                    <a:pt x="2364088" y="8343899"/>
                  </a:lnTo>
                  <a:lnTo>
                    <a:pt x="2348723" y="8394699"/>
                  </a:lnTo>
                  <a:lnTo>
                    <a:pt x="2333696" y="8432799"/>
                  </a:lnTo>
                  <a:lnTo>
                    <a:pt x="2319009" y="8470899"/>
                  </a:lnTo>
                  <a:lnTo>
                    <a:pt x="2304663" y="8521699"/>
                  </a:lnTo>
                  <a:lnTo>
                    <a:pt x="2290660" y="8559799"/>
                  </a:lnTo>
                  <a:lnTo>
                    <a:pt x="2277002" y="8610599"/>
                  </a:lnTo>
                  <a:lnTo>
                    <a:pt x="2263690" y="8648699"/>
                  </a:lnTo>
                  <a:lnTo>
                    <a:pt x="2250725" y="8699499"/>
                  </a:lnTo>
                  <a:lnTo>
                    <a:pt x="2238110" y="8737599"/>
                  </a:lnTo>
                  <a:lnTo>
                    <a:pt x="2225845" y="8788399"/>
                  </a:lnTo>
                  <a:lnTo>
                    <a:pt x="2213933" y="8826499"/>
                  </a:lnTo>
                  <a:lnTo>
                    <a:pt x="2202375" y="8877299"/>
                  </a:lnTo>
                  <a:lnTo>
                    <a:pt x="2191172" y="8915399"/>
                  </a:lnTo>
                  <a:lnTo>
                    <a:pt x="2180327" y="8966199"/>
                  </a:lnTo>
                  <a:lnTo>
                    <a:pt x="2169840" y="9016999"/>
                  </a:lnTo>
                  <a:lnTo>
                    <a:pt x="2159714" y="9055099"/>
                  </a:lnTo>
                  <a:lnTo>
                    <a:pt x="2149950" y="9105899"/>
                  </a:lnTo>
                  <a:lnTo>
                    <a:pt x="2140549" y="9143999"/>
                  </a:lnTo>
                  <a:lnTo>
                    <a:pt x="2131513" y="9194799"/>
                  </a:lnTo>
                  <a:lnTo>
                    <a:pt x="2122844" y="9245599"/>
                  </a:lnTo>
                  <a:lnTo>
                    <a:pt x="2114543" y="9283699"/>
                  </a:lnTo>
                  <a:lnTo>
                    <a:pt x="2106612" y="9334499"/>
                  </a:lnTo>
                  <a:lnTo>
                    <a:pt x="2099053" y="9372599"/>
                  </a:lnTo>
                  <a:lnTo>
                    <a:pt x="2091866" y="9423399"/>
                  </a:lnTo>
                  <a:lnTo>
                    <a:pt x="2085054" y="9474199"/>
                  </a:lnTo>
                  <a:lnTo>
                    <a:pt x="2078619" y="9512299"/>
                  </a:lnTo>
                  <a:lnTo>
                    <a:pt x="2072561" y="9563099"/>
                  </a:lnTo>
                  <a:lnTo>
                    <a:pt x="2066882" y="9613899"/>
                  </a:lnTo>
                  <a:lnTo>
                    <a:pt x="2061584" y="9664699"/>
                  </a:lnTo>
                  <a:lnTo>
                    <a:pt x="2056669" y="9702799"/>
                  </a:lnTo>
                  <a:lnTo>
                    <a:pt x="2052138" y="9753599"/>
                  </a:lnTo>
                  <a:lnTo>
                    <a:pt x="2047993" y="9804399"/>
                  </a:lnTo>
                  <a:lnTo>
                    <a:pt x="2044235" y="9842499"/>
                  </a:lnTo>
                  <a:lnTo>
                    <a:pt x="2040865" y="9893299"/>
                  </a:lnTo>
                  <a:lnTo>
                    <a:pt x="2039334" y="9918699"/>
                  </a:lnTo>
                  <a:close/>
                </a:path>
              </a:pathLst>
            </a:custGeom>
            <a:solidFill>
              <a:srgbClr val="F08B33"/>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rgbClr val="000000"/>
                </a:solidFill>
                <a:latin typeface="Arial"/>
                <a:ea typeface="Arial"/>
                <a:cs typeface="Arial"/>
                <a:sym typeface="Arial"/>
              </a:endParaRPr>
            </a:p>
          </p:txBody>
        </p:sp>
        <p:sp>
          <p:nvSpPr>
            <p:cNvPr id="614" name="Google Shape;614;p65"/>
            <p:cNvSpPr/>
            <p:nvPr/>
          </p:nvSpPr>
          <p:spPr>
            <a:xfrm>
              <a:off x="1181100" y="3733799"/>
              <a:ext cx="6553200" cy="6553200"/>
            </a:xfrm>
            <a:custGeom>
              <a:avLst/>
              <a:gdLst/>
              <a:ahLst/>
              <a:cxnLst/>
              <a:rect l="l" t="t" r="r" b="b"/>
              <a:pathLst>
                <a:path w="6553200" h="6553200" extrusionOk="0">
                  <a:moveTo>
                    <a:pt x="2918139" y="6553183"/>
                  </a:moveTo>
                  <a:lnTo>
                    <a:pt x="0" y="6553183"/>
                  </a:lnTo>
                  <a:lnTo>
                    <a:pt x="219" y="6498946"/>
                  </a:lnTo>
                  <a:lnTo>
                    <a:pt x="877" y="6444813"/>
                  </a:lnTo>
                  <a:lnTo>
                    <a:pt x="1972" y="6390787"/>
                  </a:lnTo>
                  <a:lnTo>
                    <a:pt x="3502" y="6336868"/>
                  </a:lnTo>
                  <a:lnTo>
                    <a:pt x="5466" y="6283059"/>
                  </a:lnTo>
                  <a:lnTo>
                    <a:pt x="7860" y="6229361"/>
                  </a:lnTo>
                  <a:lnTo>
                    <a:pt x="10685" y="6175777"/>
                  </a:lnTo>
                  <a:lnTo>
                    <a:pt x="13939" y="6122306"/>
                  </a:lnTo>
                  <a:lnTo>
                    <a:pt x="17618" y="6068952"/>
                  </a:lnTo>
                  <a:lnTo>
                    <a:pt x="21723" y="6015716"/>
                  </a:lnTo>
                  <a:lnTo>
                    <a:pt x="26251" y="5962600"/>
                  </a:lnTo>
                  <a:lnTo>
                    <a:pt x="31200" y="5909605"/>
                  </a:lnTo>
                  <a:lnTo>
                    <a:pt x="36570" y="5856733"/>
                  </a:lnTo>
                  <a:lnTo>
                    <a:pt x="42357" y="5803986"/>
                  </a:lnTo>
                  <a:lnTo>
                    <a:pt x="48561" y="5751365"/>
                  </a:lnTo>
                  <a:lnTo>
                    <a:pt x="55180" y="5698872"/>
                  </a:lnTo>
                  <a:lnTo>
                    <a:pt x="62212" y="5646509"/>
                  </a:lnTo>
                  <a:lnTo>
                    <a:pt x="69655" y="5594278"/>
                  </a:lnTo>
                  <a:lnTo>
                    <a:pt x="77508" y="5542179"/>
                  </a:lnTo>
                  <a:lnTo>
                    <a:pt x="85769" y="5490216"/>
                  </a:lnTo>
                  <a:lnTo>
                    <a:pt x="94437" y="5438389"/>
                  </a:lnTo>
                  <a:lnTo>
                    <a:pt x="103509" y="5386700"/>
                  </a:lnTo>
                  <a:lnTo>
                    <a:pt x="112984" y="5335151"/>
                  </a:lnTo>
                  <a:lnTo>
                    <a:pt x="122860" y="5283744"/>
                  </a:lnTo>
                  <a:lnTo>
                    <a:pt x="133136" y="5232480"/>
                  </a:lnTo>
                  <a:lnTo>
                    <a:pt x="143810" y="5181361"/>
                  </a:lnTo>
                  <a:lnTo>
                    <a:pt x="154881" y="5130389"/>
                  </a:lnTo>
                  <a:lnTo>
                    <a:pt x="166345" y="5079565"/>
                  </a:lnTo>
                  <a:lnTo>
                    <a:pt x="178203" y="5028891"/>
                  </a:lnTo>
                  <a:lnTo>
                    <a:pt x="190452" y="4978368"/>
                  </a:lnTo>
                  <a:lnTo>
                    <a:pt x="203090" y="4927999"/>
                  </a:lnTo>
                  <a:lnTo>
                    <a:pt x="216116" y="4877785"/>
                  </a:lnTo>
                  <a:lnTo>
                    <a:pt x="229529" y="4827728"/>
                  </a:lnTo>
                  <a:lnTo>
                    <a:pt x="243325" y="4777830"/>
                  </a:lnTo>
                  <a:lnTo>
                    <a:pt x="257505" y="4728091"/>
                  </a:lnTo>
                  <a:lnTo>
                    <a:pt x="272065" y="4678515"/>
                  </a:lnTo>
                  <a:lnTo>
                    <a:pt x="287005" y="4629101"/>
                  </a:lnTo>
                  <a:lnTo>
                    <a:pt x="302323" y="4579853"/>
                  </a:lnTo>
                  <a:lnTo>
                    <a:pt x="318016" y="4530772"/>
                  </a:lnTo>
                  <a:lnTo>
                    <a:pt x="334084" y="4481860"/>
                  </a:lnTo>
                  <a:lnTo>
                    <a:pt x="350525" y="4433117"/>
                  </a:lnTo>
                  <a:lnTo>
                    <a:pt x="367336" y="4384547"/>
                  </a:lnTo>
                  <a:lnTo>
                    <a:pt x="384517" y="4336150"/>
                  </a:lnTo>
                  <a:lnTo>
                    <a:pt x="402065" y="4287929"/>
                  </a:lnTo>
                  <a:lnTo>
                    <a:pt x="419980" y="4239885"/>
                  </a:lnTo>
                  <a:lnTo>
                    <a:pt x="438258" y="4192019"/>
                  </a:lnTo>
                  <a:lnTo>
                    <a:pt x="456899" y="4144334"/>
                  </a:lnTo>
                  <a:lnTo>
                    <a:pt x="475901" y="4096830"/>
                  </a:lnTo>
                  <a:lnTo>
                    <a:pt x="495262" y="4049511"/>
                  </a:lnTo>
                  <a:lnTo>
                    <a:pt x="514980" y="4002377"/>
                  </a:lnTo>
                  <a:lnTo>
                    <a:pt x="535054" y="3955430"/>
                  </a:lnTo>
                  <a:lnTo>
                    <a:pt x="555482" y="3908672"/>
                  </a:lnTo>
                  <a:lnTo>
                    <a:pt x="576263" y="3862104"/>
                  </a:lnTo>
                  <a:lnTo>
                    <a:pt x="597394" y="3815729"/>
                  </a:lnTo>
                  <a:lnTo>
                    <a:pt x="618874" y="3769547"/>
                  </a:lnTo>
                  <a:lnTo>
                    <a:pt x="640702" y="3723561"/>
                  </a:lnTo>
                  <a:lnTo>
                    <a:pt x="662875" y="3677772"/>
                  </a:lnTo>
                  <a:lnTo>
                    <a:pt x="685393" y="3632182"/>
                  </a:lnTo>
                  <a:lnTo>
                    <a:pt x="708252" y="3586793"/>
                  </a:lnTo>
                  <a:lnTo>
                    <a:pt x="731452" y="3541606"/>
                  </a:lnTo>
                  <a:lnTo>
                    <a:pt x="754991" y="3496623"/>
                  </a:lnTo>
                  <a:lnTo>
                    <a:pt x="778868" y="3451846"/>
                  </a:lnTo>
                  <a:lnTo>
                    <a:pt x="803079" y="3407276"/>
                  </a:lnTo>
                  <a:lnTo>
                    <a:pt x="827625" y="3362915"/>
                  </a:lnTo>
                  <a:lnTo>
                    <a:pt x="852503" y="3318765"/>
                  </a:lnTo>
                  <a:lnTo>
                    <a:pt x="877711" y="3274827"/>
                  </a:lnTo>
                  <a:lnTo>
                    <a:pt x="903248" y="3231103"/>
                  </a:lnTo>
                  <a:lnTo>
                    <a:pt x="929112" y="3187595"/>
                  </a:lnTo>
                  <a:lnTo>
                    <a:pt x="955302" y="3144305"/>
                  </a:lnTo>
                  <a:lnTo>
                    <a:pt x="981815" y="3101234"/>
                  </a:lnTo>
                  <a:lnTo>
                    <a:pt x="1008650" y="3058383"/>
                  </a:lnTo>
                  <a:lnTo>
                    <a:pt x="1035806" y="3015755"/>
                  </a:lnTo>
                  <a:lnTo>
                    <a:pt x="1063280" y="2973352"/>
                  </a:lnTo>
                  <a:lnTo>
                    <a:pt x="1091072" y="2931174"/>
                  </a:lnTo>
                  <a:lnTo>
                    <a:pt x="1119178" y="2889224"/>
                  </a:lnTo>
                  <a:lnTo>
                    <a:pt x="1147599" y="2847503"/>
                  </a:lnTo>
                  <a:lnTo>
                    <a:pt x="1176331" y="2806013"/>
                  </a:lnTo>
                  <a:lnTo>
                    <a:pt x="1205373" y="2764756"/>
                  </a:lnTo>
                  <a:lnTo>
                    <a:pt x="1234724" y="2723733"/>
                  </a:lnTo>
                  <a:lnTo>
                    <a:pt x="1264382" y="2682946"/>
                  </a:lnTo>
                  <a:lnTo>
                    <a:pt x="1294345" y="2642397"/>
                  </a:lnTo>
                  <a:lnTo>
                    <a:pt x="1324611" y="2602087"/>
                  </a:lnTo>
                  <a:lnTo>
                    <a:pt x="1355179" y="2562019"/>
                  </a:lnTo>
                  <a:lnTo>
                    <a:pt x="1386048" y="2522193"/>
                  </a:lnTo>
                  <a:lnTo>
                    <a:pt x="1417214" y="2482611"/>
                  </a:lnTo>
                  <a:lnTo>
                    <a:pt x="1448678" y="2443276"/>
                  </a:lnTo>
                  <a:lnTo>
                    <a:pt x="1480437" y="2404189"/>
                  </a:lnTo>
                  <a:lnTo>
                    <a:pt x="1512488" y="2365351"/>
                  </a:lnTo>
                  <a:lnTo>
                    <a:pt x="1544832" y="2326764"/>
                  </a:lnTo>
                  <a:lnTo>
                    <a:pt x="1577466" y="2288430"/>
                  </a:lnTo>
                  <a:lnTo>
                    <a:pt x="1610388" y="2250351"/>
                  </a:lnTo>
                  <a:lnTo>
                    <a:pt x="1643596" y="2212528"/>
                  </a:lnTo>
                  <a:lnTo>
                    <a:pt x="1677090" y="2174963"/>
                  </a:lnTo>
                  <a:lnTo>
                    <a:pt x="1710866" y="2137658"/>
                  </a:lnTo>
                  <a:lnTo>
                    <a:pt x="1744925" y="2100614"/>
                  </a:lnTo>
                  <a:lnTo>
                    <a:pt x="1779263" y="2063833"/>
                  </a:lnTo>
                  <a:lnTo>
                    <a:pt x="1813879" y="2027316"/>
                  </a:lnTo>
                  <a:lnTo>
                    <a:pt x="1848772" y="1991066"/>
                  </a:lnTo>
                  <a:lnTo>
                    <a:pt x="1883940" y="1955084"/>
                  </a:lnTo>
                  <a:lnTo>
                    <a:pt x="1919381" y="1919372"/>
                  </a:lnTo>
                  <a:lnTo>
                    <a:pt x="1955093" y="1883932"/>
                  </a:lnTo>
                  <a:lnTo>
                    <a:pt x="1991075" y="1848764"/>
                  </a:lnTo>
                  <a:lnTo>
                    <a:pt x="2027325" y="1813871"/>
                  </a:lnTo>
                  <a:lnTo>
                    <a:pt x="2063841" y="1779255"/>
                  </a:lnTo>
                  <a:lnTo>
                    <a:pt x="2100622" y="1744917"/>
                  </a:lnTo>
                  <a:lnTo>
                    <a:pt x="2137667" y="1710859"/>
                  </a:lnTo>
                  <a:lnTo>
                    <a:pt x="2174972" y="1677082"/>
                  </a:lnTo>
                  <a:lnTo>
                    <a:pt x="2212537" y="1643589"/>
                  </a:lnTo>
                  <a:lnTo>
                    <a:pt x="2250360" y="1610381"/>
                  </a:lnTo>
                  <a:lnTo>
                    <a:pt x="2288440" y="1577459"/>
                  </a:lnTo>
                  <a:lnTo>
                    <a:pt x="2326774" y="1544825"/>
                  </a:lnTo>
                  <a:lnTo>
                    <a:pt x="2365360" y="1512482"/>
                  </a:lnTo>
                  <a:lnTo>
                    <a:pt x="2404199" y="1480430"/>
                  </a:lnTo>
                  <a:lnTo>
                    <a:pt x="2443286" y="1448671"/>
                  </a:lnTo>
                  <a:lnTo>
                    <a:pt x="2482621" y="1417208"/>
                  </a:lnTo>
                  <a:lnTo>
                    <a:pt x="2522203" y="1386041"/>
                  </a:lnTo>
                  <a:lnTo>
                    <a:pt x="2562029" y="1355173"/>
                  </a:lnTo>
                  <a:lnTo>
                    <a:pt x="2602098" y="1324605"/>
                  </a:lnTo>
                  <a:lnTo>
                    <a:pt x="2642408" y="1294339"/>
                  </a:lnTo>
                  <a:lnTo>
                    <a:pt x="2682957" y="1264376"/>
                  </a:lnTo>
                  <a:lnTo>
                    <a:pt x="2723744" y="1234718"/>
                  </a:lnTo>
                  <a:lnTo>
                    <a:pt x="2764767" y="1205368"/>
                  </a:lnTo>
                  <a:lnTo>
                    <a:pt x="2806024" y="1176325"/>
                  </a:lnTo>
                  <a:lnTo>
                    <a:pt x="2847514" y="1147593"/>
                  </a:lnTo>
                  <a:lnTo>
                    <a:pt x="2889235" y="1119173"/>
                  </a:lnTo>
                  <a:lnTo>
                    <a:pt x="2931185" y="1091067"/>
                  </a:lnTo>
                  <a:lnTo>
                    <a:pt x="2973363" y="1063275"/>
                  </a:lnTo>
                  <a:lnTo>
                    <a:pt x="3015767" y="1035801"/>
                  </a:lnTo>
                  <a:lnTo>
                    <a:pt x="3058395" y="1008646"/>
                  </a:lnTo>
                  <a:lnTo>
                    <a:pt x="3101245" y="981811"/>
                  </a:lnTo>
                  <a:lnTo>
                    <a:pt x="3144317" y="955297"/>
                  </a:lnTo>
                  <a:lnTo>
                    <a:pt x="3187607" y="929108"/>
                  </a:lnTo>
                  <a:lnTo>
                    <a:pt x="3231115" y="903244"/>
                  </a:lnTo>
                  <a:lnTo>
                    <a:pt x="3274839" y="877707"/>
                  </a:lnTo>
                  <a:lnTo>
                    <a:pt x="3318777" y="852499"/>
                  </a:lnTo>
                  <a:lnTo>
                    <a:pt x="3362927" y="827621"/>
                  </a:lnTo>
                  <a:lnTo>
                    <a:pt x="3407288" y="803076"/>
                  </a:lnTo>
                  <a:lnTo>
                    <a:pt x="3451858" y="778864"/>
                  </a:lnTo>
                  <a:lnTo>
                    <a:pt x="3496636" y="754988"/>
                  </a:lnTo>
                  <a:lnTo>
                    <a:pt x="3541619" y="731449"/>
                  </a:lnTo>
                  <a:lnTo>
                    <a:pt x="3586806" y="708249"/>
                  </a:lnTo>
                  <a:lnTo>
                    <a:pt x="3632195" y="685389"/>
                  </a:lnTo>
                  <a:lnTo>
                    <a:pt x="3677785" y="662872"/>
                  </a:lnTo>
                  <a:lnTo>
                    <a:pt x="3723574" y="640699"/>
                  </a:lnTo>
                  <a:lnTo>
                    <a:pt x="3769560" y="618871"/>
                  </a:lnTo>
                  <a:lnTo>
                    <a:pt x="3815742" y="597391"/>
                  </a:lnTo>
                  <a:lnTo>
                    <a:pt x="3862118" y="576260"/>
                  </a:lnTo>
                  <a:lnTo>
                    <a:pt x="3908685" y="555479"/>
                  </a:lnTo>
                  <a:lnTo>
                    <a:pt x="3955444" y="535051"/>
                  </a:lnTo>
                  <a:lnTo>
                    <a:pt x="4002391" y="514977"/>
                  </a:lnTo>
                  <a:lnTo>
                    <a:pt x="4049525" y="495259"/>
                  </a:lnTo>
                  <a:lnTo>
                    <a:pt x="4096844" y="475898"/>
                  </a:lnTo>
                  <a:lnTo>
                    <a:pt x="4144348" y="456897"/>
                  </a:lnTo>
                  <a:lnTo>
                    <a:pt x="4192033" y="438256"/>
                  </a:lnTo>
                  <a:lnTo>
                    <a:pt x="4239899" y="419977"/>
                  </a:lnTo>
                  <a:lnTo>
                    <a:pt x="4287943" y="402063"/>
                  </a:lnTo>
                  <a:lnTo>
                    <a:pt x="4336165" y="384515"/>
                  </a:lnTo>
                  <a:lnTo>
                    <a:pt x="4384562" y="367334"/>
                  </a:lnTo>
                  <a:lnTo>
                    <a:pt x="4433132" y="350523"/>
                  </a:lnTo>
                  <a:lnTo>
                    <a:pt x="4481874" y="334083"/>
                  </a:lnTo>
                  <a:lnTo>
                    <a:pt x="4530787" y="318015"/>
                  </a:lnTo>
                  <a:lnTo>
                    <a:pt x="4579868" y="302321"/>
                  </a:lnTo>
                  <a:lnTo>
                    <a:pt x="4629116" y="287004"/>
                  </a:lnTo>
                  <a:lnTo>
                    <a:pt x="4678529" y="272064"/>
                  </a:lnTo>
                  <a:lnTo>
                    <a:pt x="4728106" y="257503"/>
                  </a:lnTo>
                  <a:lnTo>
                    <a:pt x="4777845" y="243324"/>
                  </a:lnTo>
                  <a:lnTo>
                    <a:pt x="4827744" y="229527"/>
                  </a:lnTo>
                  <a:lnTo>
                    <a:pt x="4877801" y="216115"/>
                  </a:lnTo>
                  <a:lnTo>
                    <a:pt x="4928015" y="203089"/>
                  </a:lnTo>
                  <a:lnTo>
                    <a:pt x="4978384" y="190451"/>
                  </a:lnTo>
                  <a:lnTo>
                    <a:pt x="5028906" y="178202"/>
                  </a:lnTo>
                  <a:lnTo>
                    <a:pt x="5079580" y="166345"/>
                  </a:lnTo>
                  <a:lnTo>
                    <a:pt x="5130404" y="154880"/>
                  </a:lnTo>
                  <a:lnTo>
                    <a:pt x="5181377" y="143810"/>
                  </a:lnTo>
                  <a:lnTo>
                    <a:pt x="5232496" y="133136"/>
                  </a:lnTo>
                  <a:lnTo>
                    <a:pt x="5283760" y="122860"/>
                  </a:lnTo>
                  <a:lnTo>
                    <a:pt x="5335167" y="112983"/>
                  </a:lnTo>
                  <a:lnTo>
                    <a:pt x="5386716" y="103508"/>
                  </a:lnTo>
                  <a:lnTo>
                    <a:pt x="5438405" y="94436"/>
                  </a:lnTo>
                  <a:lnTo>
                    <a:pt x="5490232" y="85769"/>
                  </a:lnTo>
                  <a:lnTo>
                    <a:pt x="5542195" y="77508"/>
                  </a:lnTo>
                  <a:lnTo>
                    <a:pt x="5594294" y="69655"/>
                  </a:lnTo>
                  <a:lnTo>
                    <a:pt x="5646525" y="62212"/>
                  </a:lnTo>
                  <a:lnTo>
                    <a:pt x="5698888" y="55180"/>
                  </a:lnTo>
                  <a:lnTo>
                    <a:pt x="5751381" y="48561"/>
                  </a:lnTo>
                  <a:lnTo>
                    <a:pt x="5804002" y="42357"/>
                  </a:lnTo>
                  <a:lnTo>
                    <a:pt x="5856749" y="36570"/>
                  </a:lnTo>
                  <a:lnTo>
                    <a:pt x="5909621" y="31200"/>
                  </a:lnTo>
                  <a:lnTo>
                    <a:pt x="5962616" y="26251"/>
                  </a:lnTo>
                  <a:lnTo>
                    <a:pt x="6015733" y="21723"/>
                  </a:lnTo>
                  <a:lnTo>
                    <a:pt x="6068969" y="17618"/>
                  </a:lnTo>
                  <a:lnTo>
                    <a:pt x="6122323" y="13938"/>
                  </a:lnTo>
                  <a:lnTo>
                    <a:pt x="6175793" y="10685"/>
                  </a:lnTo>
                  <a:lnTo>
                    <a:pt x="6229378" y="7860"/>
                  </a:lnTo>
                  <a:lnTo>
                    <a:pt x="6283076" y="5465"/>
                  </a:lnTo>
                  <a:lnTo>
                    <a:pt x="6336885" y="3502"/>
                  </a:lnTo>
                  <a:lnTo>
                    <a:pt x="6390803" y="1972"/>
                  </a:lnTo>
                  <a:lnTo>
                    <a:pt x="6444830" y="877"/>
                  </a:lnTo>
                  <a:lnTo>
                    <a:pt x="6498962" y="219"/>
                  </a:lnTo>
                  <a:lnTo>
                    <a:pt x="6553199" y="0"/>
                  </a:lnTo>
                  <a:lnTo>
                    <a:pt x="6553199" y="2918107"/>
                  </a:lnTo>
                  <a:lnTo>
                    <a:pt x="6504704" y="2918423"/>
                  </a:lnTo>
                  <a:lnTo>
                    <a:pt x="6456361" y="2919372"/>
                  </a:lnTo>
                  <a:lnTo>
                    <a:pt x="6408173" y="2920947"/>
                  </a:lnTo>
                  <a:lnTo>
                    <a:pt x="6360146" y="2923145"/>
                  </a:lnTo>
                  <a:lnTo>
                    <a:pt x="6312283" y="2925963"/>
                  </a:lnTo>
                  <a:lnTo>
                    <a:pt x="6264588" y="2929397"/>
                  </a:lnTo>
                  <a:lnTo>
                    <a:pt x="6217065" y="2933442"/>
                  </a:lnTo>
                  <a:lnTo>
                    <a:pt x="6169718" y="2938094"/>
                  </a:lnTo>
                  <a:lnTo>
                    <a:pt x="6122550" y="2943350"/>
                  </a:lnTo>
                  <a:lnTo>
                    <a:pt x="6075566" y="2949206"/>
                  </a:lnTo>
                  <a:lnTo>
                    <a:pt x="6028770" y="2955658"/>
                  </a:lnTo>
                  <a:lnTo>
                    <a:pt x="5982165" y="2962702"/>
                  </a:lnTo>
                  <a:lnTo>
                    <a:pt x="5935755" y="2970333"/>
                  </a:lnTo>
                  <a:lnTo>
                    <a:pt x="5889545" y="2978549"/>
                  </a:lnTo>
                  <a:lnTo>
                    <a:pt x="5843538" y="2987345"/>
                  </a:lnTo>
                  <a:lnTo>
                    <a:pt x="5797739" y="2996717"/>
                  </a:lnTo>
                  <a:lnTo>
                    <a:pt x="5752150" y="3006661"/>
                  </a:lnTo>
                  <a:lnTo>
                    <a:pt x="5706777" y="3017173"/>
                  </a:lnTo>
                  <a:lnTo>
                    <a:pt x="5661622" y="3028250"/>
                  </a:lnTo>
                  <a:lnTo>
                    <a:pt x="5616690" y="3039888"/>
                  </a:lnTo>
                  <a:lnTo>
                    <a:pt x="5571986" y="3052082"/>
                  </a:lnTo>
                  <a:lnTo>
                    <a:pt x="5527512" y="3064829"/>
                  </a:lnTo>
                  <a:lnTo>
                    <a:pt x="5483272" y="3078124"/>
                  </a:lnTo>
                  <a:lnTo>
                    <a:pt x="5439271" y="3091964"/>
                  </a:lnTo>
                  <a:lnTo>
                    <a:pt x="5395513" y="3106345"/>
                  </a:lnTo>
                  <a:lnTo>
                    <a:pt x="5352001" y="3121263"/>
                  </a:lnTo>
                  <a:lnTo>
                    <a:pt x="5308740" y="3136714"/>
                  </a:lnTo>
                  <a:lnTo>
                    <a:pt x="5265733" y="3152694"/>
                  </a:lnTo>
                  <a:lnTo>
                    <a:pt x="5222984" y="3169200"/>
                  </a:lnTo>
                  <a:lnTo>
                    <a:pt x="5180497" y="3186226"/>
                  </a:lnTo>
                  <a:lnTo>
                    <a:pt x="5138276" y="3203770"/>
                  </a:lnTo>
                  <a:lnTo>
                    <a:pt x="5096326" y="3221827"/>
                  </a:lnTo>
                  <a:lnTo>
                    <a:pt x="5054649" y="3240394"/>
                  </a:lnTo>
                  <a:lnTo>
                    <a:pt x="5013250" y="3259466"/>
                  </a:lnTo>
                  <a:lnTo>
                    <a:pt x="4972133" y="3279040"/>
                  </a:lnTo>
                  <a:lnTo>
                    <a:pt x="4931302" y="3299112"/>
                  </a:lnTo>
                  <a:lnTo>
                    <a:pt x="4890760" y="3319677"/>
                  </a:lnTo>
                  <a:lnTo>
                    <a:pt x="4850512" y="3340732"/>
                  </a:lnTo>
                  <a:lnTo>
                    <a:pt x="4810561" y="3362273"/>
                  </a:lnTo>
                  <a:lnTo>
                    <a:pt x="4770912" y="3384296"/>
                  </a:lnTo>
                  <a:lnTo>
                    <a:pt x="4731568" y="3406797"/>
                  </a:lnTo>
                  <a:lnTo>
                    <a:pt x="4692533" y="3429772"/>
                  </a:lnTo>
                  <a:lnTo>
                    <a:pt x="4653812" y="3453218"/>
                  </a:lnTo>
                  <a:lnTo>
                    <a:pt x="4615407" y="3477129"/>
                  </a:lnTo>
                  <a:lnTo>
                    <a:pt x="4577324" y="3501503"/>
                  </a:lnTo>
                  <a:lnTo>
                    <a:pt x="4539566" y="3526336"/>
                  </a:lnTo>
                  <a:lnTo>
                    <a:pt x="4502136" y="3551623"/>
                  </a:lnTo>
                  <a:lnTo>
                    <a:pt x="4465039" y="3577360"/>
                  </a:lnTo>
                  <a:lnTo>
                    <a:pt x="4428279" y="3603545"/>
                  </a:lnTo>
                  <a:lnTo>
                    <a:pt x="4391860" y="3630171"/>
                  </a:lnTo>
                  <a:lnTo>
                    <a:pt x="4355786" y="3657237"/>
                  </a:lnTo>
                  <a:lnTo>
                    <a:pt x="4320059" y="3684738"/>
                  </a:lnTo>
                  <a:lnTo>
                    <a:pt x="4284686" y="3712669"/>
                  </a:lnTo>
                  <a:lnTo>
                    <a:pt x="4249668" y="3741028"/>
                  </a:lnTo>
                  <a:lnTo>
                    <a:pt x="4215011" y="3769810"/>
                  </a:lnTo>
                  <a:lnTo>
                    <a:pt x="4180718" y="3799011"/>
                  </a:lnTo>
                  <a:lnTo>
                    <a:pt x="4146794" y="3828627"/>
                  </a:lnTo>
                  <a:lnTo>
                    <a:pt x="4113241" y="3858654"/>
                  </a:lnTo>
                  <a:lnTo>
                    <a:pt x="4080064" y="3889089"/>
                  </a:lnTo>
                  <a:lnTo>
                    <a:pt x="4047268" y="3919927"/>
                  </a:lnTo>
                  <a:lnTo>
                    <a:pt x="4014855" y="3951165"/>
                  </a:lnTo>
                  <a:lnTo>
                    <a:pt x="3982830" y="3982799"/>
                  </a:lnTo>
                  <a:lnTo>
                    <a:pt x="3951196" y="4014824"/>
                  </a:lnTo>
                  <a:lnTo>
                    <a:pt x="3919958" y="4047237"/>
                  </a:lnTo>
                  <a:lnTo>
                    <a:pt x="3889120" y="4080034"/>
                  </a:lnTo>
                  <a:lnTo>
                    <a:pt x="3858685" y="4113211"/>
                  </a:lnTo>
                  <a:lnTo>
                    <a:pt x="3828658" y="4146763"/>
                  </a:lnTo>
                  <a:lnTo>
                    <a:pt x="3799042" y="4180688"/>
                  </a:lnTo>
                  <a:lnTo>
                    <a:pt x="3769841" y="4214981"/>
                  </a:lnTo>
                  <a:lnTo>
                    <a:pt x="3741059" y="4249638"/>
                  </a:lnTo>
                  <a:lnTo>
                    <a:pt x="3712701" y="4284656"/>
                  </a:lnTo>
                  <a:lnTo>
                    <a:pt x="3684769" y="4320030"/>
                  </a:lnTo>
                  <a:lnTo>
                    <a:pt x="3657269" y="4355756"/>
                  </a:lnTo>
                  <a:lnTo>
                    <a:pt x="3630203" y="4391831"/>
                  </a:lnTo>
                  <a:lnTo>
                    <a:pt x="3603576" y="4428250"/>
                  </a:lnTo>
                  <a:lnTo>
                    <a:pt x="3577392" y="4465010"/>
                  </a:lnTo>
                  <a:lnTo>
                    <a:pt x="3551655" y="4502107"/>
                  </a:lnTo>
                  <a:lnTo>
                    <a:pt x="3526368" y="4539537"/>
                  </a:lnTo>
                  <a:lnTo>
                    <a:pt x="3501535" y="4577295"/>
                  </a:lnTo>
                  <a:lnTo>
                    <a:pt x="3477161" y="4615379"/>
                  </a:lnTo>
                  <a:lnTo>
                    <a:pt x="3453250" y="4653784"/>
                  </a:lnTo>
                  <a:lnTo>
                    <a:pt x="3429804" y="4692505"/>
                  </a:lnTo>
                  <a:lnTo>
                    <a:pt x="3406829" y="4731540"/>
                  </a:lnTo>
                  <a:lnTo>
                    <a:pt x="3384328" y="4770884"/>
                  </a:lnTo>
                  <a:lnTo>
                    <a:pt x="3362305" y="4810534"/>
                  </a:lnTo>
                  <a:lnTo>
                    <a:pt x="3340764" y="4850485"/>
                  </a:lnTo>
                  <a:lnTo>
                    <a:pt x="3319709" y="4890733"/>
                  </a:lnTo>
                  <a:lnTo>
                    <a:pt x="3299144" y="4931275"/>
                  </a:lnTo>
                  <a:lnTo>
                    <a:pt x="3279072" y="4972106"/>
                  </a:lnTo>
                  <a:lnTo>
                    <a:pt x="3259499" y="5013224"/>
                  </a:lnTo>
                  <a:lnTo>
                    <a:pt x="3240426" y="5054623"/>
                  </a:lnTo>
                  <a:lnTo>
                    <a:pt x="3221860" y="5096300"/>
                  </a:lnTo>
                  <a:lnTo>
                    <a:pt x="3203803" y="5138251"/>
                  </a:lnTo>
                  <a:lnTo>
                    <a:pt x="3186259" y="5180471"/>
                  </a:lnTo>
                  <a:lnTo>
                    <a:pt x="3169232" y="5222958"/>
                  </a:lnTo>
                  <a:lnTo>
                    <a:pt x="3152727" y="5265708"/>
                  </a:lnTo>
                  <a:lnTo>
                    <a:pt x="3136747" y="5308715"/>
                  </a:lnTo>
                  <a:lnTo>
                    <a:pt x="3121296" y="5351977"/>
                  </a:lnTo>
                  <a:lnTo>
                    <a:pt x="3106378" y="5395489"/>
                  </a:lnTo>
                  <a:lnTo>
                    <a:pt x="3091997" y="5439247"/>
                  </a:lnTo>
                  <a:lnTo>
                    <a:pt x="3078157" y="5483248"/>
                  </a:lnTo>
                  <a:lnTo>
                    <a:pt x="3064861" y="5527488"/>
                  </a:lnTo>
                  <a:lnTo>
                    <a:pt x="3052115" y="5571962"/>
                  </a:lnTo>
                  <a:lnTo>
                    <a:pt x="3039921" y="5616667"/>
                  </a:lnTo>
                  <a:lnTo>
                    <a:pt x="3028283" y="5661599"/>
                  </a:lnTo>
                  <a:lnTo>
                    <a:pt x="3017206" y="5706754"/>
                  </a:lnTo>
                  <a:lnTo>
                    <a:pt x="3006693" y="5752128"/>
                  </a:lnTo>
                  <a:lnTo>
                    <a:pt x="2996749" y="5797717"/>
                  </a:lnTo>
                  <a:lnTo>
                    <a:pt x="2987377" y="5843517"/>
                  </a:lnTo>
                  <a:lnTo>
                    <a:pt x="2978582" y="5889524"/>
                  </a:lnTo>
                  <a:lnTo>
                    <a:pt x="2970366" y="5935734"/>
                  </a:lnTo>
                  <a:lnTo>
                    <a:pt x="2962734" y="5982144"/>
                  </a:lnTo>
                  <a:lnTo>
                    <a:pt x="2955691" y="6028749"/>
                  </a:lnTo>
                  <a:lnTo>
                    <a:pt x="2949239" y="6075546"/>
                  </a:lnTo>
                  <a:lnTo>
                    <a:pt x="2943383" y="6122531"/>
                  </a:lnTo>
                  <a:lnTo>
                    <a:pt x="2938127" y="6169699"/>
                  </a:lnTo>
                  <a:lnTo>
                    <a:pt x="2933474" y="6217046"/>
                  </a:lnTo>
                  <a:lnTo>
                    <a:pt x="2929429" y="6264570"/>
                  </a:lnTo>
                  <a:lnTo>
                    <a:pt x="2925996" y="6312265"/>
                  </a:lnTo>
                  <a:lnTo>
                    <a:pt x="2923178" y="6360129"/>
                  </a:lnTo>
                  <a:lnTo>
                    <a:pt x="2920980" y="6408156"/>
                  </a:lnTo>
                  <a:lnTo>
                    <a:pt x="2919404" y="6456343"/>
                  </a:lnTo>
                  <a:lnTo>
                    <a:pt x="2918456" y="6504687"/>
                  </a:lnTo>
                  <a:lnTo>
                    <a:pt x="2918139" y="6553183"/>
                  </a:lnTo>
                  <a:close/>
                </a:path>
              </a:pathLst>
            </a:custGeom>
            <a:solidFill>
              <a:srgbClr val="FFDE2A"/>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rgbClr val="000000"/>
                </a:solidFill>
                <a:latin typeface="Arial"/>
                <a:ea typeface="Arial"/>
                <a:cs typeface="Arial"/>
                <a:sym typeface="Arial"/>
              </a:endParaRPr>
            </a:p>
          </p:txBody>
        </p:sp>
      </p:grpSp>
      <p:sp>
        <p:nvSpPr>
          <p:cNvPr id="615" name="Google Shape;615;p65"/>
          <p:cNvSpPr txBox="1">
            <a:spLocks noGrp="1"/>
          </p:cNvSpPr>
          <p:nvPr>
            <p:ph type="body" idx="1"/>
          </p:nvPr>
        </p:nvSpPr>
        <p:spPr>
          <a:xfrm>
            <a:off x="4080300" y="1590948"/>
            <a:ext cx="4195800" cy="1006800"/>
          </a:xfrm>
          <a:prstGeom prst="rect">
            <a:avLst/>
          </a:prstGeom>
          <a:noFill/>
          <a:ln>
            <a:noFill/>
          </a:ln>
        </p:spPr>
        <p:txBody>
          <a:bodyPr spcFirstLastPara="1" wrap="square" lIns="0" tIns="82575" rIns="0" bIns="0" anchor="t" anchorCtr="0">
            <a:spAutoFit/>
          </a:bodyPr>
          <a:lstStyle/>
          <a:p>
            <a:pPr marL="0" lvl="0" indent="0" algn="l" rtl="0">
              <a:spcBef>
                <a:spcPts val="0"/>
              </a:spcBef>
              <a:spcAft>
                <a:spcPts val="0"/>
              </a:spcAft>
              <a:buSzPts val="1100"/>
              <a:buNone/>
            </a:pPr>
            <a:r>
              <a:rPr lang="en-US" sz="3000" b="1">
                <a:latin typeface="Lora"/>
                <a:ea typeface="Lora"/>
                <a:cs typeface="Lora"/>
                <a:sym typeface="Lora"/>
              </a:rPr>
              <a:t>Other</a:t>
            </a:r>
            <a:br>
              <a:rPr lang="en-US" sz="3000" b="1">
                <a:latin typeface="Lora"/>
                <a:ea typeface="Lora"/>
                <a:cs typeface="Lora"/>
                <a:sym typeface="Lora"/>
              </a:rPr>
            </a:br>
            <a:r>
              <a:rPr lang="en-US" sz="3000" b="1">
                <a:latin typeface="Lora"/>
                <a:ea typeface="Lora"/>
                <a:cs typeface="Lora"/>
                <a:sym typeface="Lora"/>
              </a:rPr>
              <a:t>Fundamentals</a:t>
            </a:r>
            <a:endParaRPr sz="3000" b="1">
              <a:latin typeface="Lora"/>
              <a:ea typeface="Lora"/>
              <a:cs typeface="Lora"/>
              <a:sym typeface="Lora"/>
            </a:endParaRPr>
          </a:p>
        </p:txBody>
      </p:sp>
      <p:sp>
        <p:nvSpPr>
          <p:cNvPr id="616" name="Google Shape;616;p65"/>
          <p:cNvSpPr/>
          <p:nvPr/>
        </p:nvSpPr>
        <p:spPr>
          <a:xfrm>
            <a:off x="8210470" y="54582"/>
            <a:ext cx="843000" cy="8193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rgbClr val="000000"/>
              </a:solidFill>
              <a:latin typeface="Arial"/>
              <a:ea typeface="Arial"/>
              <a:cs typeface="Arial"/>
              <a:sym typeface="Arial"/>
            </a:endParaRPr>
          </a:p>
        </p:txBody>
      </p:sp>
      <p:sp>
        <p:nvSpPr>
          <p:cNvPr id="617" name="Google Shape;617;p65"/>
          <p:cNvSpPr txBox="1">
            <a:spLocks noGrp="1"/>
          </p:cNvSpPr>
          <p:nvPr>
            <p:ph type="sldNum" idx="12"/>
          </p:nvPr>
        </p:nvSpPr>
        <p:spPr>
          <a:xfrm>
            <a:off x="6554339" y="4768735"/>
            <a:ext cx="2133900" cy="273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38</a:t>
            </a:fld>
            <a:endParaRPr/>
          </a:p>
        </p:txBody>
      </p:sp>
      <p:sp>
        <p:nvSpPr>
          <p:cNvPr id="618" name="Google Shape;618;p65"/>
          <p:cNvSpPr txBox="1"/>
          <p:nvPr/>
        </p:nvSpPr>
        <p:spPr>
          <a:xfrm>
            <a:off x="750325" y="1366650"/>
            <a:ext cx="768300" cy="1723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0000" b="1">
                <a:solidFill>
                  <a:schemeClr val="lt1"/>
                </a:solidFill>
                <a:latin typeface="Lora"/>
                <a:ea typeface="Lora"/>
                <a:cs typeface="Lora"/>
                <a:sym typeface="Lora"/>
              </a:rPr>
              <a:t>6</a:t>
            </a:r>
            <a:endParaRPr sz="10000" b="1">
              <a:solidFill>
                <a:schemeClr val="lt1"/>
              </a:solidFill>
              <a:latin typeface="Lora"/>
              <a:ea typeface="Lora"/>
              <a:cs typeface="Lora"/>
              <a:sym typeface="Lora"/>
            </a:endParaRPr>
          </a:p>
        </p:txBody>
      </p:sp>
      <p:sp>
        <p:nvSpPr>
          <p:cNvPr id="619" name="Google Shape;619;p65"/>
          <p:cNvSpPr txBox="1">
            <a:spLocks noGrp="1"/>
          </p:cNvSpPr>
          <p:nvPr>
            <p:ph type="body" idx="1"/>
          </p:nvPr>
        </p:nvSpPr>
        <p:spPr>
          <a:xfrm>
            <a:off x="4080300" y="2895073"/>
            <a:ext cx="4195800" cy="514500"/>
          </a:xfrm>
          <a:prstGeom prst="rect">
            <a:avLst/>
          </a:prstGeom>
          <a:noFill/>
          <a:ln>
            <a:noFill/>
          </a:ln>
        </p:spPr>
        <p:txBody>
          <a:bodyPr spcFirstLastPara="1" wrap="square" lIns="0" tIns="82575" rIns="0" bIns="0" anchor="t" anchorCtr="0">
            <a:spAutoFit/>
          </a:bodyPr>
          <a:lstStyle/>
          <a:p>
            <a:pPr marL="0" lvl="0" indent="0" algn="l" rtl="0">
              <a:spcBef>
                <a:spcPts val="0"/>
              </a:spcBef>
              <a:spcAft>
                <a:spcPts val="0"/>
              </a:spcAft>
              <a:buSzPts val="1100"/>
              <a:buNone/>
            </a:pPr>
            <a:r>
              <a:rPr lang="en-US" sz="1400">
                <a:highlight>
                  <a:srgbClr val="FFCD00"/>
                </a:highlight>
                <a:latin typeface="Quattrocento Sans"/>
                <a:ea typeface="Quattrocento Sans"/>
                <a:cs typeface="Quattrocento Sans"/>
                <a:sym typeface="Quattrocento Sans"/>
              </a:rPr>
              <a:t>Penyokong data platform in general</a:t>
            </a:r>
            <a:endParaRPr sz="1400">
              <a:highlight>
                <a:srgbClr val="FFCD00"/>
              </a:highlight>
              <a:latin typeface="Quattrocento Sans"/>
              <a:ea typeface="Quattrocento Sans"/>
              <a:cs typeface="Quattrocento Sans"/>
              <a:sym typeface="Quattrocento Sans"/>
            </a:endParaRPr>
          </a:p>
          <a:p>
            <a:pPr marL="0" lvl="0" indent="0" algn="l" rtl="0">
              <a:spcBef>
                <a:spcPts val="0"/>
              </a:spcBef>
              <a:spcAft>
                <a:spcPts val="0"/>
              </a:spcAft>
              <a:buSzPts val="1100"/>
              <a:buNone/>
            </a:pPr>
            <a:endParaRPr sz="1400">
              <a:highlight>
                <a:srgbClr val="FFCD00"/>
              </a:highlight>
              <a:latin typeface="Quattrocento Sans"/>
              <a:ea typeface="Quattrocento Sans"/>
              <a:cs typeface="Quattrocento Sans"/>
              <a:sym typeface="Quattrocento Sans"/>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Shape 623"/>
        <p:cNvGrpSpPr/>
        <p:nvPr/>
      </p:nvGrpSpPr>
      <p:grpSpPr>
        <a:xfrm>
          <a:off x="0" y="0"/>
          <a:ext cx="0" cy="0"/>
          <a:chOff x="0" y="0"/>
          <a:chExt cx="0" cy="0"/>
        </a:xfrm>
      </p:grpSpPr>
      <p:sp>
        <p:nvSpPr>
          <p:cNvPr id="624" name="Google Shape;624;p66"/>
          <p:cNvSpPr/>
          <p:nvPr/>
        </p:nvSpPr>
        <p:spPr>
          <a:xfrm>
            <a:off x="-304800" y="0"/>
            <a:ext cx="3961765" cy="5143500"/>
          </a:xfrm>
          <a:custGeom>
            <a:avLst/>
            <a:gdLst/>
            <a:ahLst/>
            <a:cxnLst/>
            <a:rect l="l" t="t" r="r" b="b"/>
            <a:pathLst>
              <a:path w="7923530" h="10287000" extrusionOk="0">
                <a:moveTo>
                  <a:pt x="5668530" y="10287000"/>
                </a:moveTo>
                <a:lnTo>
                  <a:pt x="0" y="10287000"/>
                </a:lnTo>
                <a:lnTo>
                  <a:pt x="0" y="0"/>
                </a:lnTo>
                <a:lnTo>
                  <a:pt x="5209055" y="0"/>
                </a:lnTo>
                <a:lnTo>
                  <a:pt x="5217529" y="6124"/>
                </a:lnTo>
                <a:lnTo>
                  <a:pt x="5260930" y="38040"/>
                </a:lnTo>
                <a:lnTo>
                  <a:pt x="5304069" y="70310"/>
                </a:lnTo>
                <a:lnTo>
                  <a:pt x="5346938" y="102927"/>
                </a:lnTo>
                <a:lnTo>
                  <a:pt x="5389536" y="135891"/>
                </a:lnTo>
                <a:lnTo>
                  <a:pt x="5431862" y="169203"/>
                </a:lnTo>
                <a:lnTo>
                  <a:pt x="5473915" y="202862"/>
                </a:lnTo>
                <a:lnTo>
                  <a:pt x="5515692" y="236869"/>
                </a:lnTo>
                <a:lnTo>
                  <a:pt x="5557200" y="271217"/>
                </a:lnTo>
                <a:lnTo>
                  <a:pt x="5598419" y="305898"/>
                </a:lnTo>
                <a:lnTo>
                  <a:pt x="5639350" y="340913"/>
                </a:lnTo>
                <a:lnTo>
                  <a:pt x="5679993" y="376261"/>
                </a:lnTo>
                <a:lnTo>
                  <a:pt x="5720349" y="411943"/>
                </a:lnTo>
                <a:lnTo>
                  <a:pt x="5760420" y="447959"/>
                </a:lnTo>
                <a:lnTo>
                  <a:pt x="5800185" y="484301"/>
                </a:lnTo>
                <a:lnTo>
                  <a:pt x="5839650" y="520962"/>
                </a:lnTo>
                <a:lnTo>
                  <a:pt x="5878813" y="557943"/>
                </a:lnTo>
                <a:lnTo>
                  <a:pt x="5917674" y="595244"/>
                </a:lnTo>
                <a:lnTo>
                  <a:pt x="5956230" y="632863"/>
                </a:lnTo>
                <a:lnTo>
                  <a:pt x="5994480" y="670802"/>
                </a:lnTo>
                <a:lnTo>
                  <a:pt x="6032417" y="709052"/>
                </a:lnTo>
                <a:lnTo>
                  <a:pt x="6070035" y="747607"/>
                </a:lnTo>
                <a:lnTo>
                  <a:pt x="6107333" y="786465"/>
                </a:lnTo>
                <a:lnTo>
                  <a:pt x="6144313" y="825627"/>
                </a:lnTo>
                <a:lnTo>
                  <a:pt x="6180976" y="865093"/>
                </a:lnTo>
                <a:lnTo>
                  <a:pt x="6217321" y="904863"/>
                </a:lnTo>
                <a:lnTo>
                  <a:pt x="6253331" y="944928"/>
                </a:lnTo>
                <a:lnTo>
                  <a:pt x="6289011" y="985281"/>
                </a:lnTo>
                <a:lnTo>
                  <a:pt x="6324360" y="1025922"/>
                </a:lnTo>
                <a:lnTo>
                  <a:pt x="6359378" y="1066851"/>
                </a:lnTo>
                <a:lnTo>
                  <a:pt x="6394063" y="1108069"/>
                </a:lnTo>
                <a:lnTo>
                  <a:pt x="6428416" y="1149575"/>
                </a:lnTo>
                <a:lnTo>
                  <a:pt x="6462417" y="1191359"/>
                </a:lnTo>
                <a:lnTo>
                  <a:pt x="6496075" y="1233414"/>
                </a:lnTo>
                <a:lnTo>
                  <a:pt x="6529387" y="1275741"/>
                </a:lnTo>
                <a:lnTo>
                  <a:pt x="6562353" y="1318338"/>
                </a:lnTo>
                <a:lnTo>
                  <a:pt x="6594970" y="1361206"/>
                </a:lnTo>
                <a:lnTo>
                  <a:pt x="6627237" y="1404344"/>
                </a:lnTo>
                <a:lnTo>
                  <a:pt x="6659149" y="1447746"/>
                </a:lnTo>
                <a:lnTo>
                  <a:pt x="6690702" y="1491404"/>
                </a:lnTo>
                <a:lnTo>
                  <a:pt x="6721894" y="1535317"/>
                </a:lnTo>
                <a:lnTo>
                  <a:pt x="6752726" y="1579483"/>
                </a:lnTo>
                <a:lnTo>
                  <a:pt x="6783199" y="1623898"/>
                </a:lnTo>
                <a:lnTo>
                  <a:pt x="6813311" y="1668562"/>
                </a:lnTo>
                <a:lnTo>
                  <a:pt x="6843059" y="1713480"/>
                </a:lnTo>
                <a:lnTo>
                  <a:pt x="6872437" y="1758635"/>
                </a:lnTo>
                <a:lnTo>
                  <a:pt x="6901443" y="1804025"/>
                </a:lnTo>
                <a:lnTo>
                  <a:pt x="6930076" y="1849650"/>
                </a:lnTo>
                <a:lnTo>
                  <a:pt x="6958334" y="1895509"/>
                </a:lnTo>
                <a:lnTo>
                  <a:pt x="6986217" y="1941602"/>
                </a:lnTo>
                <a:lnTo>
                  <a:pt x="7013721" y="1987930"/>
                </a:lnTo>
                <a:lnTo>
                  <a:pt x="7040846" y="2034470"/>
                </a:lnTo>
                <a:lnTo>
                  <a:pt x="7067589" y="2081226"/>
                </a:lnTo>
                <a:lnTo>
                  <a:pt x="7093948" y="2128200"/>
                </a:lnTo>
                <a:lnTo>
                  <a:pt x="7119921" y="2175392"/>
                </a:lnTo>
                <a:lnTo>
                  <a:pt x="7145505" y="2222807"/>
                </a:lnTo>
                <a:lnTo>
                  <a:pt x="7170710" y="2270420"/>
                </a:lnTo>
                <a:lnTo>
                  <a:pt x="7195520" y="2318234"/>
                </a:lnTo>
                <a:lnTo>
                  <a:pt x="7219935" y="2366247"/>
                </a:lnTo>
                <a:lnTo>
                  <a:pt x="7243955" y="2414457"/>
                </a:lnTo>
                <a:lnTo>
                  <a:pt x="7267579" y="2462864"/>
                </a:lnTo>
                <a:lnTo>
                  <a:pt x="7290809" y="2511465"/>
                </a:lnTo>
                <a:lnTo>
                  <a:pt x="7313650" y="2560264"/>
                </a:lnTo>
                <a:lnTo>
                  <a:pt x="7336085" y="2609239"/>
                </a:lnTo>
                <a:lnTo>
                  <a:pt x="7358114" y="2658391"/>
                </a:lnTo>
                <a:lnTo>
                  <a:pt x="7379740" y="2707722"/>
                </a:lnTo>
                <a:lnTo>
                  <a:pt x="7400963" y="2757230"/>
                </a:lnTo>
                <a:lnTo>
                  <a:pt x="7421785" y="2806918"/>
                </a:lnTo>
                <a:lnTo>
                  <a:pt x="7442192" y="2856775"/>
                </a:lnTo>
                <a:lnTo>
                  <a:pt x="7462192" y="2906791"/>
                </a:lnTo>
                <a:lnTo>
                  <a:pt x="7481785" y="2956966"/>
                </a:lnTo>
                <a:lnTo>
                  <a:pt x="7500967" y="3007301"/>
                </a:lnTo>
                <a:lnTo>
                  <a:pt x="7519736" y="3057797"/>
                </a:lnTo>
                <a:lnTo>
                  <a:pt x="7538091" y="3108455"/>
                </a:lnTo>
                <a:lnTo>
                  <a:pt x="7556029" y="3159251"/>
                </a:lnTo>
                <a:lnTo>
                  <a:pt x="7573550" y="3210187"/>
                </a:lnTo>
                <a:lnTo>
                  <a:pt x="7590654" y="3261262"/>
                </a:lnTo>
                <a:lnTo>
                  <a:pt x="7607341" y="3312475"/>
                </a:lnTo>
                <a:lnTo>
                  <a:pt x="7623611" y="3363826"/>
                </a:lnTo>
                <a:lnTo>
                  <a:pt x="7639464" y="3415313"/>
                </a:lnTo>
                <a:lnTo>
                  <a:pt x="7654895" y="3466928"/>
                </a:lnTo>
                <a:lnTo>
                  <a:pt x="7669901" y="3518661"/>
                </a:lnTo>
                <a:lnTo>
                  <a:pt x="7684481" y="3570513"/>
                </a:lnTo>
                <a:lnTo>
                  <a:pt x="7698635" y="3622483"/>
                </a:lnTo>
                <a:lnTo>
                  <a:pt x="7712364" y="3674572"/>
                </a:lnTo>
                <a:lnTo>
                  <a:pt x="7725666" y="3726779"/>
                </a:lnTo>
                <a:lnTo>
                  <a:pt x="7738541" y="3779094"/>
                </a:lnTo>
                <a:lnTo>
                  <a:pt x="7750985" y="3831505"/>
                </a:lnTo>
                <a:lnTo>
                  <a:pt x="7763000" y="3884011"/>
                </a:lnTo>
                <a:lnTo>
                  <a:pt x="7774584" y="3936611"/>
                </a:lnTo>
                <a:lnTo>
                  <a:pt x="7785738" y="3989304"/>
                </a:lnTo>
                <a:lnTo>
                  <a:pt x="7796461" y="4042091"/>
                </a:lnTo>
                <a:lnTo>
                  <a:pt x="7806755" y="4094974"/>
                </a:lnTo>
                <a:lnTo>
                  <a:pt x="7816616" y="4147932"/>
                </a:lnTo>
                <a:lnTo>
                  <a:pt x="7826045" y="4200965"/>
                </a:lnTo>
                <a:lnTo>
                  <a:pt x="7835039" y="4254072"/>
                </a:lnTo>
                <a:lnTo>
                  <a:pt x="7843597" y="4307254"/>
                </a:lnTo>
                <a:lnTo>
                  <a:pt x="7851717" y="4360511"/>
                </a:lnTo>
                <a:lnTo>
                  <a:pt x="7859401" y="4413842"/>
                </a:lnTo>
                <a:lnTo>
                  <a:pt x="7866650" y="4467223"/>
                </a:lnTo>
                <a:lnTo>
                  <a:pt x="7873462" y="4520655"/>
                </a:lnTo>
                <a:lnTo>
                  <a:pt x="7879838" y="4574140"/>
                </a:lnTo>
                <a:lnTo>
                  <a:pt x="7885776" y="4627680"/>
                </a:lnTo>
                <a:lnTo>
                  <a:pt x="7891276" y="4681274"/>
                </a:lnTo>
                <a:lnTo>
                  <a:pt x="7896337" y="4734904"/>
                </a:lnTo>
                <a:lnTo>
                  <a:pt x="7900959" y="4788570"/>
                </a:lnTo>
                <a:lnTo>
                  <a:pt x="7905143" y="4842272"/>
                </a:lnTo>
                <a:lnTo>
                  <a:pt x="7908887" y="4896006"/>
                </a:lnTo>
                <a:lnTo>
                  <a:pt x="7912192" y="4949772"/>
                </a:lnTo>
                <a:lnTo>
                  <a:pt x="7915059" y="5003565"/>
                </a:lnTo>
                <a:lnTo>
                  <a:pt x="7917484" y="5057390"/>
                </a:lnTo>
                <a:lnTo>
                  <a:pt x="7919467" y="5111224"/>
                </a:lnTo>
                <a:lnTo>
                  <a:pt x="7921008" y="5165067"/>
                </a:lnTo>
                <a:lnTo>
                  <a:pt x="7922107" y="5218918"/>
                </a:lnTo>
                <a:lnTo>
                  <a:pt x="7922767" y="5272778"/>
                </a:lnTo>
                <a:lnTo>
                  <a:pt x="7922986" y="5326647"/>
                </a:lnTo>
                <a:lnTo>
                  <a:pt x="7922767" y="5380516"/>
                </a:lnTo>
                <a:lnTo>
                  <a:pt x="7922107" y="5434376"/>
                </a:lnTo>
                <a:lnTo>
                  <a:pt x="7921008" y="5488227"/>
                </a:lnTo>
                <a:lnTo>
                  <a:pt x="7919467" y="5542069"/>
                </a:lnTo>
                <a:lnTo>
                  <a:pt x="7917484" y="5595903"/>
                </a:lnTo>
                <a:lnTo>
                  <a:pt x="7915059" y="5649728"/>
                </a:lnTo>
                <a:lnTo>
                  <a:pt x="7912192" y="5703522"/>
                </a:lnTo>
                <a:lnTo>
                  <a:pt x="7908887" y="5757287"/>
                </a:lnTo>
                <a:lnTo>
                  <a:pt x="7905143" y="5811022"/>
                </a:lnTo>
                <a:lnTo>
                  <a:pt x="7900959" y="5864723"/>
                </a:lnTo>
                <a:lnTo>
                  <a:pt x="7896337" y="5918390"/>
                </a:lnTo>
                <a:lnTo>
                  <a:pt x="7891276" y="5972019"/>
                </a:lnTo>
                <a:lnTo>
                  <a:pt x="7885776" y="6025614"/>
                </a:lnTo>
                <a:lnTo>
                  <a:pt x="7879838" y="6079153"/>
                </a:lnTo>
                <a:lnTo>
                  <a:pt x="7873462" y="6132638"/>
                </a:lnTo>
                <a:lnTo>
                  <a:pt x="7866650" y="6186070"/>
                </a:lnTo>
                <a:lnTo>
                  <a:pt x="7859401" y="6239451"/>
                </a:lnTo>
                <a:lnTo>
                  <a:pt x="7851717" y="6292783"/>
                </a:lnTo>
                <a:lnTo>
                  <a:pt x="7843597" y="6346039"/>
                </a:lnTo>
                <a:lnTo>
                  <a:pt x="7835039" y="6399221"/>
                </a:lnTo>
                <a:lnTo>
                  <a:pt x="7826045" y="6452328"/>
                </a:lnTo>
                <a:lnTo>
                  <a:pt x="7816616" y="6505361"/>
                </a:lnTo>
                <a:lnTo>
                  <a:pt x="7806755" y="6558319"/>
                </a:lnTo>
                <a:lnTo>
                  <a:pt x="7796461" y="6611202"/>
                </a:lnTo>
                <a:lnTo>
                  <a:pt x="7785738" y="6663989"/>
                </a:lnTo>
                <a:lnTo>
                  <a:pt x="7774584" y="6716683"/>
                </a:lnTo>
                <a:lnTo>
                  <a:pt x="7763000" y="6769283"/>
                </a:lnTo>
                <a:lnTo>
                  <a:pt x="7750985" y="6821789"/>
                </a:lnTo>
                <a:lnTo>
                  <a:pt x="7738541" y="6874199"/>
                </a:lnTo>
                <a:lnTo>
                  <a:pt x="7725666" y="6926514"/>
                </a:lnTo>
                <a:lnTo>
                  <a:pt x="7712364" y="6978722"/>
                </a:lnTo>
                <a:lnTo>
                  <a:pt x="7698635" y="7030810"/>
                </a:lnTo>
                <a:lnTo>
                  <a:pt x="7684481" y="7082781"/>
                </a:lnTo>
                <a:lnTo>
                  <a:pt x="7669901" y="7134633"/>
                </a:lnTo>
                <a:lnTo>
                  <a:pt x="7654895" y="7186366"/>
                </a:lnTo>
                <a:lnTo>
                  <a:pt x="7639464" y="7237981"/>
                </a:lnTo>
                <a:lnTo>
                  <a:pt x="7623611" y="7289468"/>
                </a:lnTo>
                <a:lnTo>
                  <a:pt x="7607341" y="7340819"/>
                </a:lnTo>
                <a:lnTo>
                  <a:pt x="7590654" y="7392032"/>
                </a:lnTo>
                <a:lnTo>
                  <a:pt x="7573550" y="7443106"/>
                </a:lnTo>
                <a:lnTo>
                  <a:pt x="7556029" y="7494042"/>
                </a:lnTo>
                <a:lnTo>
                  <a:pt x="7538091" y="7544838"/>
                </a:lnTo>
                <a:lnTo>
                  <a:pt x="7519738" y="7595496"/>
                </a:lnTo>
                <a:lnTo>
                  <a:pt x="7500973" y="7645992"/>
                </a:lnTo>
                <a:lnTo>
                  <a:pt x="7481795" y="7696328"/>
                </a:lnTo>
                <a:lnTo>
                  <a:pt x="7462204" y="7746503"/>
                </a:lnTo>
                <a:lnTo>
                  <a:pt x="7442201" y="7796518"/>
                </a:lnTo>
                <a:lnTo>
                  <a:pt x="7421785" y="7846375"/>
                </a:lnTo>
                <a:lnTo>
                  <a:pt x="7400963" y="7896063"/>
                </a:lnTo>
                <a:lnTo>
                  <a:pt x="7379740" y="7945572"/>
                </a:lnTo>
                <a:lnTo>
                  <a:pt x="7358114" y="7994902"/>
                </a:lnTo>
                <a:lnTo>
                  <a:pt x="7336085" y="8044054"/>
                </a:lnTo>
                <a:lnTo>
                  <a:pt x="7313650" y="8093030"/>
                </a:lnTo>
                <a:lnTo>
                  <a:pt x="7290809" y="8141829"/>
                </a:lnTo>
                <a:lnTo>
                  <a:pt x="7267579" y="8190430"/>
                </a:lnTo>
                <a:lnTo>
                  <a:pt x="7243955" y="8238836"/>
                </a:lnTo>
                <a:lnTo>
                  <a:pt x="7219935" y="8287047"/>
                </a:lnTo>
                <a:lnTo>
                  <a:pt x="7195520" y="8335060"/>
                </a:lnTo>
                <a:lnTo>
                  <a:pt x="7170710" y="8382874"/>
                </a:lnTo>
                <a:lnTo>
                  <a:pt x="7145505" y="8430487"/>
                </a:lnTo>
                <a:lnTo>
                  <a:pt x="7119921" y="8477892"/>
                </a:lnTo>
                <a:lnTo>
                  <a:pt x="7093948" y="8525082"/>
                </a:lnTo>
                <a:lnTo>
                  <a:pt x="7067589" y="8572057"/>
                </a:lnTo>
                <a:lnTo>
                  <a:pt x="7040846" y="8618817"/>
                </a:lnTo>
                <a:lnTo>
                  <a:pt x="7013721" y="8665362"/>
                </a:lnTo>
                <a:lnTo>
                  <a:pt x="6986217" y="8711692"/>
                </a:lnTo>
                <a:lnTo>
                  <a:pt x="6958334" y="8757784"/>
                </a:lnTo>
                <a:lnTo>
                  <a:pt x="6930076" y="8803644"/>
                </a:lnTo>
                <a:lnTo>
                  <a:pt x="6901443" y="8849269"/>
                </a:lnTo>
                <a:lnTo>
                  <a:pt x="6872437" y="8894659"/>
                </a:lnTo>
                <a:lnTo>
                  <a:pt x="6843059" y="8939814"/>
                </a:lnTo>
                <a:lnTo>
                  <a:pt x="6813311" y="8984732"/>
                </a:lnTo>
                <a:lnTo>
                  <a:pt x="6783199" y="9029395"/>
                </a:lnTo>
                <a:lnTo>
                  <a:pt x="6752726" y="9073811"/>
                </a:lnTo>
                <a:lnTo>
                  <a:pt x="6721894" y="9117976"/>
                </a:lnTo>
                <a:lnTo>
                  <a:pt x="6690702" y="9161889"/>
                </a:lnTo>
                <a:lnTo>
                  <a:pt x="6659149" y="9205548"/>
                </a:lnTo>
                <a:lnTo>
                  <a:pt x="6627237" y="9248949"/>
                </a:lnTo>
                <a:lnTo>
                  <a:pt x="6594970" y="9292087"/>
                </a:lnTo>
                <a:lnTo>
                  <a:pt x="6562353" y="9334956"/>
                </a:lnTo>
                <a:lnTo>
                  <a:pt x="6529387" y="9377555"/>
                </a:lnTo>
                <a:lnTo>
                  <a:pt x="6496075" y="9419881"/>
                </a:lnTo>
                <a:lnTo>
                  <a:pt x="6462417" y="9461934"/>
                </a:lnTo>
                <a:lnTo>
                  <a:pt x="6428416" y="9503711"/>
                </a:lnTo>
                <a:lnTo>
                  <a:pt x="6394063" y="9545219"/>
                </a:lnTo>
                <a:lnTo>
                  <a:pt x="6359378" y="9586438"/>
                </a:lnTo>
                <a:lnTo>
                  <a:pt x="6324360" y="9627369"/>
                </a:lnTo>
                <a:lnTo>
                  <a:pt x="6289011" y="9668012"/>
                </a:lnTo>
                <a:lnTo>
                  <a:pt x="6253331" y="9708368"/>
                </a:lnTo>
                <a:lnTo>
                  <a:pt x="6217321" y="9748438"/>
                </a:lnTo>
                <a:lnTo>
                  <a:pt x="6180976" y="9788203"/>
                </a:lnTo>
                <a:lnTo>
                  <a:pt x="6144313" y="9827668"/>
                </a:lnTo>
                <a:lnTo>
                  <a:pt x="6107333" y="9866832"/>
                </a:lnTo>
                <a:lnTo>
                  <a:pt x="6070035" y="9905692"/>
                </a:lnTo>
                <a:lnTo>
                  <a:pt x="6032417" y="9944249"/>
                </a:lnTo>
                <a:lnTo>
                  <a:pt x="5994480" y="9982499"/>
                </a:lnTo>
                <a:lnTo>
                  <a:pt x="5956230" y="10020436"/>
                </a:lnTo>
                <a:lnTo>
                  <a:pt x="5917674" y="10058054"/>
                </a:lnTo>
                <a:lnTo>
                  <a:pt x="5878813" y="10095352"/>
                </a:lnTo>
                <a:lnTo>
                  <a:pt x="5839650" y="10132332"/>
                </a:lnTo>
                <a:lnTo>
                  <a:pt x="5800185" y="10168994"/>
                </a:lnTo>
                <a:lnTo>
                  <a:pt x="5760420" y="10205340"/>
                </a:lnTo>
                <a:lnTo>
                  <a:pt x="5720349" y="10241350"/>
                </a:lnTo>
                <a:lnTo>
                  <a:pt x="5679993" y="10277030"/>
                </a:lnTo>
                <a:lnTo>
                  <a:pt x="5668530" y="10287000"/>
                </a:lnTo>
                <a:close/>
              </a:path>
            </a:pathLst>
          </a:custGeom>
          <a:solidFill>
            <a:srgbClr val="F08B33"/>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rgbClr val="000000"/>
              </a:solidFill>
              <a:latin typeface="Arial"/>
              <a:ea typeface="Arial"/>
              <a:cs typeface="Arial"/>
              <a:sym typeface="Arial"/>
            </a:endParaRPr>
          </a:p>
        </p:txBody>
      </p:sp>
      <p:sp>
        <p:nvSpPr>
          <p:cNvPr id="625" name="Google Shape;625;p66"/>
          <p:cNvSpPr txBox="1"/>
          <p:nvPr/>
        </p:nvSpPr>
        <p:spPr>
          <a:xfrm>
            <a:off x="279108" y="2684815"/>
            <a:ext cx="2971800" cy="375600"/>
          </a:xfrm>
          <a:prstGeom prst="rect">
            <a:avLst/>
          </a:prstGeom>
          <a:noFill/>
          <a:ln>
            <a:noFill/>
          </a:ln>
        </p:spPr>
        <p:txBody>
          <a:bodyPr spcFirstLastPara="1" wrap="square" lIns="0" tIns="6025" rIns="0" bIns="0" anchor="t" anchorCtr="0">
            <a:spAutoFit/>
          </a:bodyPr>
          <a:lstStyle/>
          <a:p>
            <a:pPr marL="12700" marR="0" lvl="0" indent="0" algn="l" rtl="0">
              <a:lnSpc>
                <a:spcPct val="100499"/>
              </a:lnSpc>
              <a:spcBef>
                <a:spcPts val="0"/>
              </a:spcBef>
              <a:spcAft>
                <a:spcPts val="0"/>
              </a:spcAft>
              <a:buClr>
                <a:srgbClr val="000000"/>
              </a:buClr>
              <a:buSzPts val="2400"/>
              <a:buFont typeface="Arial"/>
              <a:buNone/>
            </a:pPr>
            <a:r>
              <a:rPr lang="en-US" sz="2400" b="1">
                <a:solidFill>
                  <a:srgbClr val="FFFFFF"/>
                </a:solidFill>
                <a:latin typeface="Trebuchet MS"/>
                <a:ea typeface="Trebuchet MS"/>
                <a:cs typeface="Trebuchet MS"/>
                <a:sym typeface="Trebuchet MS"/>
              </a:rPr>
              <a:t>Currents</a:t>
            </a:r>
            <a:endParaRPr sz="2400" b="0" i="0" u="none" strike="noStrike" cap="none">
              <a:solidFill>
                <a:srgbClr val="000000"/>
              </a:solidFill>
              <a:latin typeface="Trebuchet MS"/>
              <a:ea typeface="Trebuchet MS"/>
              <a:cs typeface="Trebuchet MS"/>
              <a:sym typeface="Trebuchet MS"/>
            </a:endParaRPr>
          </a:p>
        </p:txBody>
      </p:sp>
      <p:sp>
        <p:nvSpPr>
          <p:cNvPr id="626" name="Google Shape;626;p66"/>
          <p:cNvSpPr/>
          <p:nvPr/>
        </p:nvSpPr>
        <p:spPr>
          <a:xfrm>
            <a:off x="8550655" y="4564207"/>
            <a:ext cx="594900" cy="5808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rgbClr val="000000"/>
              </a:solidFill>
              <a:latin typeface="Arial"/>
              <a:ea typeface="Arial"/>
              <a:cs typeface="Arial"/>
              <a:sym typeface="Arial"/>
            </a:endParaRPr>
          </a:p>
        </p:txBody>
      </p:sp>
      <p:sp>
        <p:nvSpPr>
          <p:cNvPr id="627" name="Google Shape;627;p66"/>
          <p:cNvSpPr txBox="1">
            <a:spLocks noGrp="1"/>
          </p:cNvSpPr>
          <p:nvPr>
            <p:ph type="sldNum" idx="12"/>
          </p:nvPr>
        </p:nvSpPr>
        <p:spPr>
          <a:xfrm>
            <a:off x="6584814" y="4784920"/>
            <a:ext cx="2103300" cy="138600"/>
          </a:xfrm>
          <a:prstGeom prst="rect">
            <a:avLst/>
          </a:prstGeom>
        </p:spPr>
        <p:txBody>
          <a:bodyPr spcFirstLastPara="1" wrap="square" lIns="0" tIns="0" rIns="0" bIns="0" anchor="t" anchorCtr="0">
            <a:spAutoFit/>
          </a:bodyPr>
          <a:lstStyle/>
          <a:p>
            <a:pPr marL="0" lvl="0" indent="0" algn="r" rtl="0">
              <a:spcBef>
                <a:spcPts val="0"/>
              </a:spcBef>
              <a:spcAft>
                <a:spcPts val="0"/>
              </a:spcAft>
              <a:buNone/>
            </a:pPr>
            <a:fld id="{00000000-1234-1234-1234-123412341234}" type="slidenum">
              <a:rPr lang="en-US"/>
              <a:t>39</a:t>
            </a:fld>
            <a:endParaRPr/>
          </a:p>
        </p:txBody>
      </p:sp>
      <p:sp>
        <p:nvSpPr>
          <p:cNvPr id="628" name="Google Shape;628;p66"/>
          <p:cNvSpPr txBox="1"/>
          <p:nvPr/>
        </p:nvSpPr>
        <p:spPr>
          <a:xfrm>
            <a:off x="279108" y="2033640"/>
            <a:ext cx="2971800" cy="729600"/>
          </a:xfrm>
          <a:prstGeom prst="rect">
            <a:avLst/>
          </a:prstGeom>
          <a:noFill/>
          <a:ln>
            <a:noFill/>
          </a:ln>
        </p:spPr>
        <p:txBody>
          <a:bodyPr spcFirstLastPara="1" wrap="square" lIns="0" tIns="6025" rIns="0" bIns="0" anchor="t" anchorCtr="0">
            <a:spAutoFit/>
          </a:bodyPr>
          <a:lstStyle/>
          <a:p>
            <a:pPr marL="12700" marR="0" lvl="0" indent="0" algn="l" rtl="0">
              <a:lnSpc>
                <a:spcPct val="100499"/>
              </a:lnSpc>
              <a:spcBef>
                <a:spcPts val="0"/>
              </a:spcBef>
              <a:spcAft>
                <a:spcPts val="0"/>
              </a:spcAft>
              <a:buClr>
                <a:srgbClr val="000000"/>
              </a:buClr>
              <a:buSzPts val="2400"/>
              <a:buFont typeface="Arial"/>
              <a:buNone/>
            </a:pPr>
            <a:r>
              <a:rPr lang="en-US" sz="4700" b="1">
                <a:solidFill>
                  <a:srgbClr val="FFFFFF"/>
                </a:solidFill>
                <a:latin typeface="Trebuchet MS"/>
                <a:ea typeface="Trebuchet MS"/>
                <a:cs typeface="Trebuchet MS"/>
                <a:sym typeface="Trebuchet MS"/>
              </a:rPr>
              <a:t>Under</a:t>
            </a:r>
            <a:endParaRPr sz="4700" b="0" i="0" u="none" strike="noStrike" cap="none">
              <a:solidFill>
                <a:srgbClr val="000000"/>
              </a:solidFill>
              <a:latin typeface="Trebuchet MS"/>
              <a:ea typeface="Trebuchet MS"/>
              <a:cs typeface="Trebuchet MS"/>
              <a:sym typeface="Trebuchet MS"/>
            </a:endParaRPr>
          </a:p>
        </p:txBody>
      </p:sp>
      <p:sp>
        <p:nvSpPr>
          <p:cNvPr id="629" name="Google Shape;629;p66"/>
          <p:cNvSpPr txBox="1"/>
          <p:nvPr/>
        </p:nvSpPr>
        <p:spPr>
          <a:xfrm>
            <a:off x="3744150" y="702075"/>
            <a:ext cx="5264400" cy="3112200"/>
          </a:xfrm>
          <a:prstGeom prst="rect">
            <a:avLst/>
          </a:prstGeom>
          <a:noFill/>
          <a:ln>
            <a:noFill/>
          </a:ln>
        </p:spPr>
        <p:txBody>
          <a:bodyPr spcFirstLastPara="1" wrap="square" lIns="91425" tIns="91425" rIns="91425" bIns="91425" anchor="t" anchorCtr="0">
            <a:noAutofit/>
          </a:bodyPr>
          <a:lstStyle/>
          <a:p>
            <a:pPr marL="457200" lvl="0" indent="-381000" algn="l" rtl="0">
              <a:spcBef>
                <a:spcPts val="600"/>
              </a:spcBef>
              <a:spcAft>
                <a:spcPts val="0"/>
              </a:spcAft>
              <a:buClr>
                <a:srgbClr val="F6921D"/>
              </a:buClr>
              <a:buSzPts val="2400"/>
              <a:buFont typeface="Quattrocento Sans"/>
              <a:buChar char="-"/>
            </a:pPr>
            <a:r>
              <a:rPr lang="en-US" sz="2400">
                <a:solidFill>
                  <a:schemeClr val="dk1"/>
                </a:solidFill>
                <a:latin typeface="Quattrocento Sans"/>
                <a:ea typeface="Quattrocento Sans"/>
                <a:cs typeface="Quattrocento Sans"/>
                <a:sym typeface="Quattrocento Sans"/>
              </a:rPr>
              <a:t>Security</a:t>
            </a:r>
            <a:endParaRPr sz="2400">
              <a:solidFill>
                <a:schemeClr val="dk1"/>
              </a:solidFill>
              <a:latin typeface="Quattrocento Sans"/>
              <a:ea typeface="Quattrocento Sans"/>
              <a:cs typeface="Quattrocento Sans"/>
              <a:sym typeface="Quattrocento Sans"/>
            </a:endParaRPr>
          </a:p>
          <a:p>
            <a:pPr marL="914400" lvl="1" indent="-355600" algn="l" rtl="0">
              <a:spcBef>
                <a:spcPts val="0"/>
              </a:spcBef>
              <a:spcAft>
                <a:spcPts val="0"/>
              </a:spcAft>
              <a:buClr>
                <a:srgbClr val="F6921D"/>
              </a:buClr>
              <a:buSzPts val="2000"/>
              <a:buFont typeface="Quattrocento Sans"/>
              <a:buChar char="-"/>
            </a:pPr>
            <a:r>
              <a:rPr lang="en-US" sz="2000">
                <a:solidFill>
                  <a:schemeClr val="dk1"/>
                </a:solidFill>
                <a:latin typeface="Quattrocento Sans"/>
                <a:ea typeface="Quattrocento Sans"/>
                <a:cs typeface="Quattrocento Sans"/>
                <a:sym typeface="Quattrocento Sans"/>
              </a:rPr>
              <a:t>IAM, least-privilege policy, Ethics</a:t>
            </a:r>
            <a:endParaRPr sz="2000">
              <a:solidFill>
                <a:schemeClr val="dk1"/>
              </a:solidFill>
              <a:latin typeface="Quattrocento Sans"/>
              <a:ea typeface="Quattrocento Sans"/>
              <a:cs typeface="Quattrocento Sans"/>
              <a:sym typeface="Quattrocento Sans"/>
            </a:endParaRPr>
          </a:p>
          <a:p>
            <a:pPr marL="457200" lvl="0" indent="-381000" algn="l" rtl="0">
              <a:spcBef>
                <a:spcPts val="0"/>
              </a:spcBef>
              <a:spcAft>
                <a:spcPts val="0"/>
              </a:spcAft>
              <a:buClr>
                <a:srgbClr val="F6921D"/>
              </a:buClr>
              <a:buSzPts val="2400"/>
              <a:buFont typeface="Quattrocento Sans"/>
              <a:buChar char="-"/>
            </a:pPr>
            <a:r>
              <a:rPr lang="en-US" sz="2400">
                <a:solidFill>
                  <a:schemeClr val="dk1"/>
                </a:solidFill>
                <a:latin typeface="Quattrocento Sans"/>
                <a:ea typeface="Quattrocento Sans"/>
                <a:cs typeface="Quattrocento Sans"/>
                <a:sym typeface="Quattrocento Sans"/>
              </a:rPr>
              <a:t>Data Governance</a:t>
            </a:r>
            <a:endParaRPr sz="2400">
              <a:solidFill>
                <a:schemeClr val="dk1"/>
              </a:solidFill>
              <a:latin typeface="Quattrocento Sans"/>
              <a:ea typeface="Quattrocento Sans"/>
              <a:cs typeface="Quattrocento Sans"/>
              <a:sym typeface="Quattrocento Sans"/>
            </a:endParaRPr>
          </a:p>
          <a:p>
            <a:pPr marL="914400" lvl="1" indent="-355600" algn="l" rtl="0">
              <a:spcBef>
                <a:spcPts val="0"/>
              </a:spcBef>
              <a:spcAft>
                <a:spcPts val="0"/>
              </a:spcAft>
              <a:buClr>
                <a:srgbClr val="F6921D"/>
              </a:buClr>
              <a:buSzPts val="2000"/>
              <a:buFont typeface="Quattrocento Sans"/>
              <a:buChar char="-"/>
            </a:pPr>
            <a:r>
              <a:rPr lang="en-US" sz="2000">
                <a:solidFill>
                  <a:schemeClr val="dk1"/>
                </a:solidFill>
                <a:latin typeface="Quattrocento Sans"/>
                <a:ea typeface="Quattrocento Sans"/>
                <a:cs typeface="Quattrocento Sans"/>
                <a:sym typeface="Quattrocento Sans"/>
              </a:rPr>
              <a:t>Discoverability, Observability, Lineage</a:t>
            </a:r>
            <a:endParaRPr sz="2000">
              <a:solidFill>
                <a:schemeClr val="dk1"/>
              </a:solidFill>
              <a:latin typeface="Quattrocento Sans"/>
              <a:ea typeface="Quattrocento Sans"/>
              <a:cs typeface="Quattrocento Sans"/>
              <a:sym typeface="Quattrocento Sans"/>
            </a:endParaRPr>
          </a:p>
          <a:p>
            <a:pPr marL="457200" lvl="0" indent="-381000" algn="l" rtl="0">
              <a:spcBef>
                <a:spcPts val="0"/>
              </a:spcBef>
              <a:spcAft>
                <a:spcPts val="0"/>
              </a:spcAft>
              <a:buClr>
                <a:srgbClr val="F6921D"/>
              </a:buClr>
              <a:buSzPts val="2400"/>
              <a:buFont typeface="Quattrocento Sans"/>
              <a:buChar char="-"/>
            </a:pPr>
            <a:r>
              <a:rPr lang="en-US" sz="2400">
                <a:solidFill>
                  <a:schemeClr val="dk1"/>
                </a:solidFill>
                <a:latin typeface="Quattrocento Sans"/>
                <a:ea typeface="Quattrocento Sans"/>
                <a:cs typeface="Quattrocento Sans"/>
                <a:sym typeface="Quattrocento Sans"/>
              </a:rPr>
              <a:t>DataOps</a:t>
            </a:r>
            <a:endParaRPr sz="2400">
              <a:solidFill>
                <a:schemeClr val="dk1"/>
              </a:solidFill>
              <a:latin typeface="Quattrocento Sans"/>
              <a:ea typeface="Quattrocento Sans"/>
              <a:cs typeface="Quattrocento Sans"/>
              <a:sym typeface="Quattrocento Sans"/>
            </a:endParaRPr>
          </a:p>
          <a:p>
            <a:pPr marL="457200" lvl="0" indent="-381000" algn="l" rtl="0">
              <a:spcBef>
                <a:spcPts val="0"/>
              </a:spcBef>
              <a:spcAft>
                <a:spcPts val="0"/>
              </a:spcAft>
              <a:buClr>
                <a:srgbClr val="F6921D"/>
              </a:buClr>
              <a:buSzPts val="2400"/>
              <a:buFont typeface="Quattrocento Sans"/>
              <a:buChar char="-"/>
            </a:pPr>
            <a:r>
              <a:rPr lang="en-US" sz="2400">
                <a:solidFill>
                  <a:schemeClr val="dk1"/>
                </a:solidFill>
                <a:latin typeface="Quattrocento Sans"/>
                <a:ea typeface="Quattrocento Sans"/>
                <a:cs typeface="Quattrocento Sans"/>
                <a:sym typeface="Quattrocento Sans"/>
              </a:rPr>
              <a:t>Data Architecture</a:t>
            </a:r>
            <a:endParaRPr sz="2400">
              <a:solidFill>
                <a:schemeClr val="dk1"/>
              </a:solidFill>
              <a:latin typeface="Quattrocento Sans"/>
              <a:ea typeface="Quattrocento Sans"/>
              <a:cs typeface="Quattrocento Sans"/>
              <a:sym typeface="Quattrocento Sans"/>
            </a:endParaRPr>
          </a:p>
          <a:p>
            <a:pPr marL="457200" lvl="0" indent="-381000" algn="l" rtl="0">
              <a:spcBef>
                <a:spcPts val="0"/>
              </a:spcBef>
              <a:spcAft>
                <a:spcPts val="0"/>
              </a:spcAft>
              <a:buClr>
                <a:srgbClr val="F6921D"/>
              </a:buClr>
              <a:buSzPts val="2400"/>
              <a:buFont typeface="Quattrocento Sans"/>
              <a:buChar char="-"/>
            </a:pPr>
            <a:r>
              <a:rPr lang="en-US" sz="2400">
                <a:solidFill>
                  <a:schemeClr val="dk1"/>
                </a:solidFill>
                <a:latin typeface="Quattrocento Sans"/>
                <a:ea typeface="Quattrocento Sans"/>
                <a:cs typeface="Quattrocento Sans"/>
                <a:sym typeface="Quattrocento Sans"/>
              </a:rPr>
              <a:t>Orchestration</a:t>
            </a:r>
            <a:endParaRPr sz="2400">
              <a:solidFill>
                <a:schemeClr val="dk1"/>
              </a:solidFill>
              <a:latin typeface="Quattrocento Sans"/>
              <a:ea typeface="Quattrocento Sans"/>
              <a:cs typeface="Quattrocento Sans"/>
              <a:sym typeface="Quattrocento Sans"/>
            </a:endParaRPr>
          </a:p>
          <a:p>
            <a:pPr marL="914400" lvl="1" indent="-355600" algn="l" rtl="0">
              <a:spcBef>
                <a:spcPts val="0"/>
              </a:spcBef>
              <a:spcAft>
                <a:spcPts val="0"/>
              </a:spcAft>
              <a:buClr>
                <a:srgbClr val="F6921D"/>
              </a:buClr>
              <a:buSzPts val="2000"/>
              <a:buFont typeface="Quattrocento Sans"/>
              <a:buChar char="-"/>
            </a:pPr>
            <a:r>
              <a:rPr lang="en-US" sz="2000">
                <a:solidFill>
                  <a:schemeClr val="dk1"/>
                </a:solidFill>
                <a:latin typeface="Quattrocento Sans"/>
                <a:ea typeface="Quattrocento Sans"/>
                <a:cs typeface="Quattrocento Sans"/>
                <a:sym typeface="Quattrocento Sans"/>
              </a:rPr>
              <a:t>Airflow, Luigi</a:t>
            </a:r>
            <a:endParaRPr sz="2000">
              <a:solidFill>
                <a:schemeClr val="dk1"/>
              </a:solidFill>
              <a:latin typeface="Quattrocento Sans"/>
              <a:ea typeface="Quattrocento Sans"/>
              <a:cs typeface="Quattrocento Sans"/>
              <a:sym typeface="Quattrocento Sans"/>
            </a:endParaRPr>
          </a:p>
          <a:p>
            <a:pPr marL="457200" lvl="0" indent="-381000" algn="l" rtl="0">
              <a:spcBef>
                <a:spcPts val="0"/>
              </a:spcBef>
              <a:spcAft>
                <a:spcPts val="0"/>
              </a:spcAft>
              <a:buClr>
                <a:srgbClr val="F6921D"/>
              </a:buClr>
              <a:buSzPts val="2400"/>
              <a:buFont typeface="Quattrocento Sans"/>
              <a:buChar char="-"/>
            </a:pPr>
            <a:r>
              <a:rPr lang="en-US" sz="2400">
                <a:solidFill>
                  <a:schemeClr val="dk1"/>
                </a:solidFill>
                <a:latin typeface="Quattrocento Sans"/>
                <a:ea typeface="Quattrocento Sans"/>
                <a:cs typeface="Quattrocento Sans"/>
                <a:sym typeface="Quattrocento Sans"/>
              </a:rPr>
              <a:t>Software Engineering</a:t>
            </a:r>
            <a:endParaRPr sz="2400">
              <a:solidFill>
                <a:schemeClr val="dk1"/>
              </a:solidFill>
              <a:latin typeface="Quattrocento Sans"/>
              <a:ea typeface="Quattrocento Sans"/>
              <a:cs typeface="Quattrocento Sans"/>
              <a:sym typeface="Quattrocento Sans"/>
            </a:endParaRPr>
          </a:p>
          <a:p>
            <a:pPr marL="914400" lvl="1" indent="-355600" algn="l" rtl="0">
              <a:spcBef>
                <a:spcPts val="0"/>
              </a:spcBef>
              <a:spcAft>
                <a:spcPts val="0"/>
              </a:spcAft>
              <a:buClr>
                <a:srgbClr val="F6921D"/>
              </a:buClr>
              <a:buSzPts val="2000"/>
              <a:buFont typeface="Quattrocento Sans"/>
              <a:buChar char="-"/>
            </a:pPr>
            <a:r>
              <a:rPr lang="en-US" sz="2000">
                <a:solidFill>
                  <a:schemeClr val="dk1"/>
                </a:solidFill>
                <a:latin typeface="Quattrocento Sans"/>
                <a:ea typeface="Quattrocento Sans"/>
                <a:cs typeface="Quattrocento Sans"/>
                <a:sym typeface="Quattrocento Sans"/>
              </a:rPr>
              <a:t>Git, CI/CD, Unit-Test</a:t>
            </a:r>
            <a:endParaRPr sz="2400">
              <a:solidFill>
                <a:schemeClr val="dk1"/>
              </a:solidFill>
              <a:latin typeface="Quattrocento Sans"/>
              <a:ea typeface="Quattrocento Sans"/>
              <a:cs typeface="Quattrocento Sans"/>
              <a:sym typeface="Quattrocento Sans"/>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Shape 276"/>
        <p:cNvGrpSpPr/>
        <p:nvPr/>
      </p:nvGrpSpPr>
      <p:grpSpPr>
        <a:xfrm>
          <a:off x="0" y="0"/>
          <a:ext cx="0" cy="0"/>
          <a:chOff x="0" y="0"/>
          <a:chExt cx="0" cy="0"/>
        </a:xfrm>
      </p:grpSpPr>
      <p:grpSp>
        <p:nvGrpSpPr>
          <p:cNvPr id="277" name="Google Shape;277;p30"/>
          <p:cNvGrpSpPr/>
          <p:nvPr/>
        </p:nvGrpSpPr>
        <p:grpSpPr>
          <a:xfrm>
            <a:off x="0" y="0"/>
            <a:ext cx="3867923" cy="5145557"/>
            <a:chOff x="0" y="0"/>
            <a:chExt cx="7734300" cy="10287000"/>
          </a:xfrm>
        </p:grpSpPr>
        <p:sp>
          <p:nvSpPr>
            <p:cNvPr id="278" name="Google Shape;278;p30"/>
            <p:cNvSpPr/>
            <p:nvPr/>
          </p:nvSpPr>
          <p:spPr>
            <a:xfrm>
              <a:off x="0" y="0"/>
              <a:ext cx="7734300" cy="10287000"/>
            </a:xfrm>
            <a:custGeom>
              <a:avLst/>
              <a:gdLst/>
              <a:ahLst/>
              <a:cxnLst/>
              <a:rect l="l" t="t" r="r" b="b"/>
              <a:pathLst>
                <a:path w="7734300" h="10287000" extrusionOk="0">
                  <a:moveTo>
                    <a:pt x="0" y="10287000"/>
                  </a:moveTo>
                  <a:lnTo>
                    <a:pt x="0" y="0"/>
                  </a:lnTo>
                  <a:lnTo>
                    <a:pt x="7734300" y="0"/>
                  </a:lnTo>
                  <a:lnTo>
                    <a:pt x="7734300" y="10287000"/>
                  </a:lnTo>
                  <a:lnTo>
                    <a:pt x="0" y="10287000"/>
                  </a:lnTo>
                  <a:close/>
                </a:path>
              </a:pathLst>
            </a:custGeom>
            <a:solidFill>
              <a:srgbClr val="48A8C4"/>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rgbClr val="000000"/>
                </a:solidFill>
                <a:latin typeface="Arial"/>
                <a:ea typeface="Arial"/>
                <a:cs typeface="Arial"/>
                <a:sym typeface="Arial"/>
              </a:endParaRPr>
            </a:p>
          </p:txBody>
        </p:sp>
        <p:sp>
          <p:nvSpPr>
            <p:cNvPr id="279" name="Google Shape;279;p30"/>
            <p:cNvSpPr/>
            <p:nvPr/>
          </p:nvSpPr>
          <p:spPr>
            <a:xfrm>
              <a:off x="0" y="360200"/>
              <a:ext cx="7734300" cy="9918700"/>
            </a:xfrm>
            <a:custGeom>
              <a:avLst/>
              <a:gdLst/>
              <a:ahLst/>
              <a:cxnLst/>
              <a:rect l="l" t="t" r="r" b="b"/>
              <a:pathLst>
                <a:path w="7734300" h="9918700" extrusionOk="0">
                  <a:moveTo>
                    <a:pt x="2039334" y="9918699"/>
                  </a:moveTo>
                  <a:lnTo>
                    <a:pt x="0" y="9918699"/>
                  </a:lnTo>
                  <a:lnTo>
                    <a:pt x="0" y="3492499"/>
                  </a:lnTo>
                  <a:lnTo>
                    <a:pt x="27364" y="3467099"/>
                  </a:lnTo>
                  <a:lnTo>
                    <a:pt x="79941" y="3403599"/>
                  </a:lnTo>
                  <a:lnTo>
                    <a:pt x="132963" y="3352799"/>
                  </a:lnTo>
                  <a:lnTo>
                    <a:pt x="186426" y="3289299"/>
                  </a:lnTo>
                  <a:lnTo>
                    <a:pt x="240329" y="3238499"/>
                  </a:lnTo>
                  <a:lnTo>
                    <a:pt x="294669" y="3174999"/>
                  </a:lnTo>
                  <a:lnTo>
                    <a:pt x="349443" y="3124199"/>
                  </a:lnTo>
                  <a:lnTo>
                    <a:pt x="404648" y="3060699"/>
                  </a:lnTo>
                  <a:lnTo>
                    <a:pt x="460282" y="3009899"/>
                  </a:lnTo>
                  <a:lnTo>
                    <a:pt x="516342" y="2946399"/>
                  </a:lnTo>
                  <a:lnTo>
                    <a:pt x="629729" y="2844799"/>
                  </a:lnTo>
                  <a:lnTo>
                    <a:pt x="687051" y="2781299"/>
                  </a:lnTo>
                  <a:lnTo>
                    <a:pt x="802940" y="2679699"/>
                  </a:lnTo>
                  <a:lnTo>
                    <a:pt x="979843" y="2527299"/>
                  </a:lnTo>
                  <a:lnTo>
                    <a:pt x="1039619" y="2463799"/>
                  </a:lnTo>
                  <a:lnTo>
                    <a:pt x="1221333" y="2311399"/>
                  </a:lnTo>
                  <a:lnTo>
                    <a:pt x="1282692" y="2273299"/>
                  </a:lnTo>
                  <a:lnTo>
                    <a:pt x="1344439" y="2222499"/>
                  </a:lnTo>
                  <a:lnTo>
                    <a:pt x="1595266" y="2019299"/>
                  </a:lnTo>
                  <a:lnTo>
                    <a:pt x="1658919" y="1981199"/>
                  </a:lnTo>
                  <a:lnTo>
                    <a:pt x="1787342" y="1879599"/>
                  </a:lnTo>
                  <a:lnTo>
                    <a:pt x="1852106" y="1841499"/>
                  </a:lnTo>
                  <a:lnTo>
                    <a:pt x="1917236" y="1790699"/>
                  </a:lnTo>
                  <a:lnTo>
                    <a:pt x="1982728" y="1752599"/>
                  </a:lnTo>
                  <a:lnTo>
                    <a:pt x="2048580" y="1701799"/>
                  </a:lnTo>
                  <a:lnTo>
                    <a:pt x="2181353" y="1625599"/>
                  </a:lnTo>
                  <a:lnTo>
                    <a:pt x="2248269" y="1574799"/>
                  </a:lnTo>
                  <a:lnTo>
                    <a:pt x="2383147" y="1498599"/>
                  </a:lnTo>
                  <a:lnTo>
                    <a:pt x="2451103" y="1447799"/>
                  </a:lnTo>
                  <a:lnTo>
                    <a:pt x="2726314" y="1295399"/>
                  </a:lnTo>
                  <a:lnTo>
                    <a:pt x="3220568" y="1028699"/>
                  </a:lnTo>
                  <a:lnTo>
                    <a:pt x="3292446" y="1003299"/>
                  </a:lnTo>
                  <a:lnTo>
                    <a:pt x="3437128" y="927099"/>
                  </a:lnTo>
                  <a:lnTo>
                    <a:pt x="3509927" y="901699"/>
                  </a:lnTo>
                  <a:lnTo>
                    <a:pt x="3583028" y="863599"/>
                  </a:lnTo>
                  <a:lnTo>
                    <a:pt x="3656427" y="838199"/>
                  </a:lnTo>
                  <a:lnTo>
                    <a:pt x="3730123" y="800099"/>
                  </a:lnTo>
                  <a:lnTo>
                    <a:pt x="3804113" y="774699"/>
                  </a:lnTo>
                  <a:lnTo>
                    <a:pt x="3878394" y="736599"/>
                  </a:lnTo>
                  <a:lnTo>
                    <a:pt x="4027818" y="685799"/>
                  </a:lnTo>
                  <a:lnTo>
                    <a:pt x="4102956" y="647699"/>
                  </a:lnTo>
                  <a:lnTo>
                    <a:pt x="4869328" y="393699"/>
                  </a:lnTo>
                  <a:lnTo>
                    <a:pt x="4947406" y="380999"/>
                  </a:lnTo>
                  <a:lnTo>
                    <a:pt x="5104314" y="330199"/>
                  </a:lnTo>
                  <a:lnTo>
                    <a:pt x="5183138" y="317499"/>
                  </a:lnTo>
                  <a:lnTo>
                    <a:pt x="5262205" y="292099"/>
                  </a:lnTo>
                  <a:lnTo>
                    <a:pt x="5341514" y="279399"/>
                  </a:lnTo>
                  <a:lnTo>
                    <a:pt x="5421060" y="253999"/>
                  </a:lnTo>
                  <a:lnTo>
                    <a:pt x="5500842" y="241299"/>
                  </a:lnTo>
                  <a:lnTo>
                    <a:pt x="5580857" y="215899"/>
                  </a:lnTo>
                  <a:lnTo>
                    <a:pt x="5741575" y="190499"/>
                  </a:lnTo>
                  <a:lnTo>
                    <a:pt x="5822273" y="165099"/>
                  </a:lnTo>
                  <a:lnTo>
                    <a:pt x="6393230" y="76199"/>
                  </a:lnTo>
                  <a:lnTo>
                    <a:pt x="6475632" y="76199"/>
                  </a:lnTo>
                  <a:lnTo>
                    <a:pt x="6724032" y="38099"/>
                  </a:lnTo>
                  <a:lnTo>
                    <a:pt x="6807222" y="38099"/>
                  </a:lnTo>
                  <a:lnTo>
                    <a:pt x="6890602" y="25399"/>
                  </a:lnTo>
                  <a:lnTo>
                    <a:pt x="6974170" y="25399"/>
                  </a:lnTo>
                  <a:lnTo>
                    <a:pt x="7057924" y="12699"/>
                  </a:lnTo>
                  <a:lnTo>
                    <a:pt x="7141860" y="12699"/>
                  </a:lnTo>
                  <a:lnTo>
                    <a:pt x="7225975" y="0"/>
                  </a:lnTo>
                  <a:lnTo>
                    <a:pt x="7734299" y="0"/>
                  </a:lnTo>
                  <a:lnTo>
                    <a:pt x="7734299" y="4571999"/>
                  </a:lnTo>
                  <a:lnTo>
                    <a:pt x="7541136" y="4571999"/>
                  </a:lnTo>
                  <a:lnTo>
                    <a:pt x="7493093" y="4584699"/>
                  </a:lnTo>
                  <a:lnTo>
                    <a:pt x="7301955" y="4584699"/>
                  </a:lnTo>
                  <a:lnTo>
                    <a:pt x="7254437" y="4597399"/>
                  </a:lnTo>
                  <a:lnTo>
                    <a:pt x="7159734" y="4597399"/>
                  </a:lnTo>
                  <a:lnTo>
                    <a:pt x="7112551" y="4610099"/>
                  </a:lnTo>
                  <a:lnTo>
                    <a:pt x="7065483" y="4610099"/>
                  </a:lnTo>
                  <a:lnTo>
                    <a:pt x="7018531" y="4622799"/>
                  </a:lnTo>
                  <a:lnTo>
                    <a:pt x="6971697" y="4622799"/>
                  </a:lnTo>
                  <a:lnTo>
                    <a:pt x="6924983" y="4635499"/>
                  </a:lnTo>
                  <a:lnTo>
                    <a:pt x="6878390" y="4635499"/>
                  </a:lnTo>
                  <a:lnTo>
                    <a:pt x="6831919" y="4648199"/>
                  </a:lnTo>
                  <a:lnTo>
                    <a:pt x="6785573" y="4648199"/>
                  </a:lnTo>
                  <a:lnTo>
                    <a:pt x="6693260" y="4673599"/>
                  </a:lnTo>
                  <a:lnTo>
                    <a:pt x="6647296" y="4673599"/>
                  </a:lnTo>
                  <a:lnTo>
                    <a:pt x="6510194" y="4711699"/>
                  </a:lnTo>
                  <a:lnTo>
                    <a:pt x="6464761" y="4711699"/>
                  </a:lnTo>
                  <a:lnTo>
                    <a:pt x="5843809" y="4889499"/>
                  </a:lnTo>
                  <a:lnTo>
                    <a:pt x="5800598" y="4914899"/>
                  </a:lnTo>
                  <a:lnTo>
                    <a:pt x="5671932" y="4952999"/>
                  </a:lnTo>
                  <a:lnTo>
                    <a:pt x="5629373" y="4978399"/>
                  </a:lnTo>
                  <a:lnTo>
                    <a:pt x="5544756" y="5003799"/>
                  </a:lnTo>
                  <a:lnTo>
                    <a:pt x="5502703" y="5029199"/>
                  </a:lnTo>
                  <a:lnTo>
                    <a:pt x="5460821" y="5041899"/>
                  </a:lnTo>
                  <a:lnTo>
                    <a:pt x="5419112" y="5067299"/>
                  </a:lnTo>
                  <a:lnTo>
                    <a:pt x="5377578" y="5079999"/>
                  </a:lnTo>
                  <a:lnTo>
                    <a:pt x="5336221" y="5105399"/>
                  </a:lnTo>
                  <a:lnTo>
                    <a:pt x="5295042" y="5118099"/>
                  </a:lnTo>
                  <a:lnTo>
                    <a:pt x="5254043" y="5143499"/>
                  </a:lnTo>
                  <a:lnTo>
                    <a:pt x="5213225" y="5156199"/>
                  </a:lnTo>
                  <a:lnTo>
                    <a:pt x="5132139" y="5206999"/>
                  </a:lnTo>
                  <a:lnTo>
                    <a:pt x="5091875" y="5219699"/>
                  </a:lnTo>
                  <a:lnTo>
                    <a:pt x="5011910" y="5270499"/>
                  </a:lnTo>
                  <a:lnTo>
                    <a:pt x="4972213" y="5283199"/>
                  </a:lnTo>
                  <a:lnTo>
                    <a:pt x="4854283" y="5359399"/>
                  </a:lnTo>
                  <a:lnTo>
                    <a:pt x="4815365" y="5372099"/>
                  </a:lnTo>
                  <a:lnTo>
                    <a:pt x="4623788" y="5499099"/>
                  </a:lnTo>
                  <a:lnTo>
                    <a:pt x="4437377" y="5626099"/>
                  </a:lnTo>
                  <a:lnTo>
                    <a:pt x="4292101" y="5727699"/>
                  </a:lnTo>
                  <a:lnTo>
                    <a:pt x="4220782" y="5778499"/>
                  </a:lnTo>
                  <a:lnTo>
                    <a:pt x="4185458" y="5816599"/>
                  </a:lnTo>
                  <a:lnTo>
                    <a:pt x="4080845" y="5892799"/>
                  </a:lnTo>
                  <a:lnTo>
                    <a:pt x="4046433" y="5930899"/>
                  </a:lnTo>
                  <a:lnTo>
                    <a:pt x="3978307" y="5981699"/>
                  </a:lnTo>
                  <a:lnTo>
                    <a:pt x="3944596" y="6019799"/>
                  </a:lnTo>
                  <a:lnTo>
                    <a:pt x="3877885" y="6070599"/>
                  </a:lnTo>
                  <a:lnTo>
                    <a:pt x="3844889" y="6108699"/>
                  </a:lnTo>
                  <a:lnTo>
                    <a:pt x="3812134" y="6134099"/>
                  </a:lnTo>
                  <a:lnTo>
                    <a:pt x="3779622" y="6172199"/>
                  </a:lnTo>
                  <a:lnTo>
                    <a:pt x="3747355" y="6197599"/>
                  </a:lnTo>
                  <a:lnTo>
                    <a:pt x="3715334" y="6235699"/>
                  </a:lnTo>
                  <a:lnTo>
                    <a:pt x="3683562" y="6261099"/>
                  </a:lnTo>
                  <a:lnTo>
                    <a:pt x="3652038" y="6299199"/>
                  </a:lnTo>
                  <a:lnTo>
                    <a:pt x="3620766" y="6324599"/>
                  </a:lnTo>
                  <a:lnTo>
                    <a:pt x="3589746" y="6362699"/>
                  </a:lnTo>
                  <a:lnTo>
                    <a:pt x="3558980" y="6388099"/>
                  </a:lnTo>
                  <a:lnTo>
                    <a:pt x="3528470" y="6426199"/>
                  </a:lnTo>
                  <a:lnTo>
                    <a:pt x="3498217" y="6451599"/>
                  </a:lnTo>
                  <a:lnTo>
                    <a:pt x="3468224" y="6489699"/>
                  </a:lnTo>
                  <a:lnTo>
                    <a:pt x="3438491" y="6527799"/>
                  </a:lnTo>
                  <a:lnTo>
                    <a:pt x="3409020" y="6553199"/>
                  </a:lnTo>
                  <a:lnTo>
                    <a:pt x="3379812" y="6591299"/>
                  </a:lnTo>
                  <a:lnTo>
                    <a:pt x="3350870" y="6629399"/>
                  </a:lnTo>
                  <a:lnTo>
                    <a:pt x="3322195" y="6667499"/>
                  </a:lnTo>
                  <a:lnTo>
                    <a:pt x="3293788" y="6692899"/>
                  </a:lnTo>
                  <a:lnTo>
                    <a:pt x="3265651" y="6730999"/>
                  </a:lnTo>
                  <a:lnTo>
                    <a:pt x="3237786" y="6769099"/>
                  </a:lnTo>
                  <a:lnTo>
                    <a:pt x="3210194" y="6807199"/>
                  </a:lnTo>
                  <a:lnTo>
                    <a:pt x="3182877" y="6832599"/>
                  </a:lnTo>
                  <a:lnTo>
                    <a:pt x="3155836" y="6870699"/>
                  </a:lnTo>
                  <a:lnTo>
                    <a:pt x="3129073" y="6908799"/>
                  </a:lnTo>
                  <a:lnTo>
                    <a:pt x="3102590" y="6946899"/>
                  </a:lnTo>
                  <a:lnTo>
                    <a:pt x="3076388" y="6984999"/>
                  </a:lnTo>
                  <a:lnTo>
                    <a:pt x="3050468" y="7023099"/>
                  </a:lnTo>
                  <a:lnTo>
                    <a:pt x="3024833" y="7061199"/>
                  </a:lnTo>
                  <a:lnTo>
                    <a:pt x="2999483" y="7099299"/>
                  </a:lnTo>
                  <a:lnTo>
                    <a:pt x="2974421" y="7137399"/>
                  </a:lnTo>
                  <a:lnTo>
                    <a:pt x="2949649" y="7175499"/>
                  </a:lnTo>
                  <a:lnTo>
                    <a:pt x="2925166" y="7213599"/>
                  </a:lnTo>
                  <a:lnTo>
                    <a:pt x="2900976" y="7251699"/>
                  </a:lnTo>
                  <a:lnTo>
                    <a:pt x="2877080" y="7289799"/>
                  </a:lnTo>
                  <a:lnTo>
                    <a:pt x="2853479" y="7327899"/>
                  </a:lnTo>
                  <a:lnTo>
                    <a:pt x="2830175" y="7365999"/>
                  </a:lnTo>
                  <a:lnTo>
                    <a:pt x="2807170" y="7404099"/>
                  </a:lnTo>
                  <a:lnTo>
                    <a:pt x="2784464" y="7442199"/>
                  </a:lnTo>
                  <a:lnTo>
                    <a:pt x="2762061" y="7480299"/>
                  </a:lnTo>
                  <a:lnTo>
                    <a:pt x="2739961" y="7518399"/>
                  </a:lnTo>
                  <a:lnTo>
                    <a:pt x="2718165" y="7556499"/>
                  </a:lnTo>
                  <a:lnTo>
                    <a:pt x="2696676" y="7594599"/>
                  </a:lnTo>
                  <a:lnTo>
                    <a:pt x="2675495" y="7632699"/>
                  </a:lnTo>
                  <a:lnTo>
                    <a:pt x="2654624" y="7683499"/>
                  </a:lnTo>
                  <a:lnTo>
                    <a:pt x="2634064" y="7721599"/>
                  </a:lnTo>
                  <a:lnTo>
                    <a:pt x="2613817" y="7759699"/>
                  </a:lnTo>
                  <a:lnTo>
                    <a:pt x="2593884" y="7797799"/>
                  </a:lnTo>
                  <a:lnTo>
                    <a:pt x="2574267" y="7835899"/>
                  </a:lnTo>
                  <a:lnTo>
                    <a:pt x="2554968" y="7886699"/>
                  </a:lnTo>
                  <a:lnTo>
                    <a:pt x="2535988" y="7924799"/>
                  </a:lnTo>
                  <a:lnTo>
                    <a:pt x="2517328" y="7962899"/>
                  </a:lnTo>
                  <a:lnTo>
                    <a:pt x="2498991" y="8000999"/>
                  </a:lnTo>
                  <a:lnTo>
                    <a:pt x="2480978" y="8051799"/>
                  </a:lnTo>
                  <a:lnTo>
                    <a:pt x="2463290" y="8089899"/>
                  </a:lnTo>
                  <a:lnTo>
                    <a:pt x="2445930" y="8127999"/>
                  </a:lnTo>
                  <a:lnTo>
                    <a:pt x="2428898" y="8178799"/>
                  </a:lnTo>
                  <a:lnTo>
                    <a:pt x="2412196" y="8216899"/>
                  </a:lnTo>
                  <a:lnTo>
                    <a:pt x="2395826" y="8254999"/>
                  </a:lnTo>
                  <a:lnTo>
                    <a:pt x="2379789" y="8305799"/>
                  </a:lnTo>
                  <a:lnTo>
                    <a:pt x="2364088" y="8343899"/>
                  </a:lnTo>
                  <a:lnTo>
                    <a:pt x="2348723" y="8394699"/>
                  </a:lnTo>
                  <a:lnTo>
                    <a:pt x="2333696" y="8432799"/>
                  </a:lnTo>
                  <a:lnTo>
                    <a:pt x="2319009" y="8470899"/>
                  </a:lnTo>
                  <a:lnTo>
                    <a:pt x="2304663" y="8521699"/>
                  </a:lnTo>
                  <a:lnTo>
                    <a:pt x="2290660" y="8559799"/>
                  </a:lnTo>
                  <a:lnTo>
                    <a:pt x="2277002" y="8610599"/>
                  </a:lnTo>
                  <a:lnTo>
                    <a:pt x="2263690" y="8648699"/>
                  </a:lnTo>
                  <a:lnTo>
                    <a:pt x="2250725" y="8699499"/>
                  </a:lnTo>
                  <a:lnTo>
                    <a:pt x="2238110" y="8737599"/>
                  </a:lnTo>
                  <a:lnTo>
                    <a:pt x="2225845" y="8788399"/>
                  </a:lnTo>
                  <a:lnTo>
                    <a:pt x="2213933" y="8826499"/>
                  </a:lnTo>
                  <a:lnTo>
                    <a:pt x="2202375" y="8877299"/>
                  </a:lnTo>
                  <a:lnTo>
                    <a:pt x="2191172" y="8915399"/>
                  </a:lnTo>
                  <a:lnTo>
                    <a:pt x="2180327" y="8966199"/>
                  </a:lnTo>
                  <a:lnTo>
                    <a:pt x="2169840" y="9016999"/>
                  </a:lnTo>
                  <a:lnTo>
                    <a:pt x="2159714" y="9055099"/>
                  </a:lnTo>
                  <a:lnTo>
                    <a:pt x="2149950" y="9105899"/>
                  </a:lnTo>
                  <a:lnTo>
                    <a:pt x="2140549" y="9143999"/>
                  </a:lnTo>
                  <a:lnTo>
                    <a:pt x="2131513" y="9194799"/>
                  </a:lnTo>
                  <a:lnTo>
                    <a:pt x="2122844" y="9245599"/>
                  </a:lnTo>
                  <a:lnTo>
                    <a:pt x="2114543" y="9283699"/>
                  </a:lnTo>
                  <a:lnTo>
                    <a:pt x="2106612" y="9334499"/>
                  </a:lnTo>
                  <a:lnTo>
                    <a:pt x="2099053" y="9372599"/>
                  </a:lnTo>
                  <a:lnTo>
                    <a:pt x="2091866" y="9423399"/>
                  </a:lnTo>
                  <a:lnTo>
                    <a:pt x="2085054" y="9474199"/>
                  </a:lnTo>
                  <a:lnTo>
                    <a:pt x="2078619" y="9512299"/>
                  </a:lnTo>
                  <a:lnTo>
                    <a:pt x="2072561" y="9563099"/>
                  </a:lnTo>
                  <a:lnTo>
                    <a:pt x="2066882" y="9613899"/>
                  </a:lnTo>
                  <a:lnTo>
                    <a:pt x="2061584" y="9664699"/>
                  </a:lnTo>
                  <a:lnTo>
                    <a:pt x="2056669" y="9702799"/>
                  </a:lnTo>
                  <a:lnTo>
                    <a:pt x="2052138" y="9753599"/>
                  </a:lnTo>
                  <a:lnTo>
                    <a:pt x="2047993" y="9804399"/>
                  </a:lnTo>
                  <a:lnTo>
                    <a:pt x="2044235" y="9842499"/>
                  </a:lnTo>
                  <a:lnTo>
                    <a:pt x="2040865" y="9893299"/>
                  </a:lnTo>
                  <a:lnTo>
                    <a:pt x="2039334" y="9918699"/>
                  </a:lnTo>
                  <a:close/>
                </a:path>
              </a:pathLst>
            </a:custGeom>
            <a:solidFill>
              <a:srgbClr val="F08B33"/>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rgbClr val="000000"/>
                </a:solidFill>
                <a:latin typeface="Arial"/>
                <a:ea typeface="Arial"/>
                <a:cs typeface="Arial"/>
                <a:sym typeface="Arial"/>
              </a:endParaRPr>
            </a:p>
          </p:txBody>
        </p:sp>
        <p:sp>
          <p:nvSpPr>
            <p:cNvPr id="280" name="Google Shape;280;p30"/>
            <p:cNvSpPr/>
            <p:nvPr/>
          </p:nvSpPr>
          <p:spPr>
            <a:xfrm>
              <a:off x="1181100" y="3733799"/>
              <a:ext cx="6553200" cy="6553200"/>
            </a:xfrm>
            <a:custGeom>
              <a:avLst/>
              <a:gdLst/>
              <a:ahLst/>
              <a:cxnLst/>
              <a:rect l="l" t="t" r="r" b="b"/>
              <a:pathLst>
                <a:path w="6553200" h="6553200" extrusionOk="0">
                  <a:moveTo>
                    <a:pt x="2918139" y="6553183"/>
                  </a:moveTo>
                  <a:lnTo>
                    <a:pt x="0" y="6553183"/>
                  </a:lnTo>
                  <a:lnTo>
                    <a:pt x="219" y="6498946"/>
                  </a:lnTo>
                  <a:lnTo>
                    <a:pt x="877" y="6444813"/>
                  </a:lnTo>
                  <a:lnTo>
                    <a:pt x="1972" y="6390787"/>
                  </a:lnTo>
                  <a:lnTo>
                    <a:pt x="3502" y="6336868"/>
                  </a:lnTo>
                  <a:lnTo>
                    <a:pt x="5466" y="6283059"/>
                  </a:lnTo>
                  <a:lnTo>
                    <a:pt x="7860" y="6229361"/>
                  </a:lnTo>
                  <a:lnTo>
                    <a:pt x="10685" y="6175777"/>
                  </a:lnTo>
                  <a:lnTo>
                    <a:pt x="13939" y="6122306"/>
                  </a:lnTo>
                  <a:lnTo>
                    <a:pt x="17618" y="6068952"/>
                  </a:lnTo>
                  <a:lnTo>
                    <a:pt x="21723" y="6015716"/>
                  </a:lnTo>
                  <a:lnTo>
                    <a:pt x="26251" y="5962600"/>
                  </a:lnTo>
                  <a:lnTo>
                    <a:pt x="31200" y="5909605"/>
                  </a:lnTo>
                  <a:lnTo>
                    <a:pt x="36570" y="5856733"/>
                  </a:lnTo>
                  <a:lnTo>
                    <a:pt x="42357" y="5803986"/>
                  </a:lnTo>
                  <a:lnTo>
                    <a:pt x="48561" y="5751365"/>
                  </a:lnTo>
                  <a:lnTo>
                    <a:pt x="55180" y="5698872"/>
                  </a:lnTo>
                  <a:lnTo>
                    <a:pt x="62212" y="5646509"/>
                  </a:lnTo>
                  <a:lnTo>
                    <a:pt x="69655" y="5594278"/>
                  </a:lnTo>
                  <a:lnTo>
                    <a:pt x="77508" y="5542179"/>
                  </a:lnTo>
                  <a:lnTo>
                    <a:pt x="85769" y="5490216"/>
                  </a:lnTo>
                  <a:lnTo>
                    <a:pt x="94437" y="5438389"/>
                  </a:lnTo>
                  <a:lnTo>
                    <a:pt x="103509" y="5386700"/>
                  </a:lnTo>
                  <a:lnTo>
                    <a:pt x="112984" y="5335151"/>
                  </a:lnTo>
                  <a:lnTo>
                    <a:pt x="122860" y="5283744"/>
                  </a:lnTo>
                  <a:lnTo>
                    <a:pt x="133136" y="5232480"/>
                  </a:lnTo>
                  <a:lnTo>
                    <a:pt x="143810" y="5181361"/>
                  </a:lnTo>
                  <a:lnTo>
                    <a:pt x="154881" y="5130389"/>
                  </a:lnTo>
                  <a:lnTo>
                    <a:pt x="166345" y="5079565"/>
                  </a:lnTo>
                  <a:lnTo>
                    <a:pt x="178203" y="5028891"/>
                  </a:lnTo>
                  <a:lnTo>
                    <a:pt x="190452" y="4978368"/>
                  </a:lnTo>
                  <a:lnTo>
                    <a:pt x="203090" y="4927999"/>
                  </a:lnTo>
                  <a:lnTo>
                    <a:pt x="216116" y="4877785"/>
                  </a:lnTo>
                  <a:lnTo>
                    <a:pt x="229529" y="4827728"/>
                  </a:lnTo>
                  <a:lnTo>
                    <a:pt x="243325" y="4777830"/>
                  </a:lnTo>
                  <a:lnTo>
                    <a:pt x="257505" y="4728091"/>
                  </a:lnTo>
                  <a:lnTo>
                    <a:pt x="272065" y="4678515"/>
                  </a:lnTo>
                  <a:lnTo>
                    <a:pt x="287005" y="4629101"/>
                  </a:lnTo>
                  <a:lnTo>
                    <a:pt x="302323" y="4579853"/>
                  </a:lnTo>
                  <a:lnTo>
                    <a:pt x="318016" y="4530772"/>
                  </a:lnTo>
                  <a:lnTo>
                    <a:pt x="334084" y="4481860"/>
                  </a:lnTo>
                  <a:lnTo>
                    <a:pt x="350525" y="4433117"/>
                  </a:lnTo>
                  <a:lnTo>
                    <a:pt x="367336" y="4384547"/>
                  </a:lnTo>
                  <a:lnTo>
                    <a:pt x="384517" y="4336150"/>
                  </a:lnTo>
                  <a:lnTo>
                    <a:pt x="402065" y="4287929"/>
                  </a:lnTo>
                  <a:lnTo>
                    <a:pt x="419980" y="4239885"/>
                  </a:lnTo>
                  <a:lnTo>
                    <a:pt x="438258" y="4192019"/>
                  </a:lnTo>
                  <a:lnTo>
                    <a:pt x="456899" y="4144334"/>
                  </a:lnTo>
                  <a:lnTo>
                    <a:pt x="475901" y="4096830"/>
                  </a:lnTo>
                  <a:lnTo>
                    <a:pt x="495262" y="4049511"/>
                  </a:lnTo>
                  <a:lnTo>
                    <a:pt x="514980" y="4002377"/>
                  </a:lnTo>
                  <a:lnTo>
                    <a:pt x="535054" y="3955430"/>
                  </a:lnTo>
                  <a:lnTo>
                    <a:pt x="555482" y="3908672"/>
                  </a:lnTo>
                  <a:lnTo>
                    <a:pt x="576263" y="3862104"/>
                  </a:lnTo>
                  <a:lnTo>
                    <a:pt x="597394" y="3815729"/>
                  </a:lnTo>
                  <a:lnTo>
                    <a:pt x="618874" y="3769547"/>
                  </a:lnTo>
                  <a:lnTo>
                    <a:pt x="640702" y="3723561"/>
                  </a:lnTo>
                  <a:lnTo>
                    <a:pt x="662875" y="3677772"/>
                  </a:lnTo>
                  <a:lnTo>
                    <a:pt x="685393" y="3632182"/>
                  </a:lnTo>
                  <a:lnTo>
                    <a:pt x="708252" y="3586793"/>
                  </a:lnTo>
                  <a:lnTo>
                    <a:pt x="731452" y="3541606"/>
                  </a:lnTo>
                  <a:lnTo>
                    <a:pt x="754991" y="3496623"/>
                  </a:lnTo>
                  <a:lnTo>
                    <a:pt x="778868" y="3451846"/>
                  </a:lnTo>
                  <a:lnTo>
                    <a:pt x="803079" y="3407276"/>
                  </a:lnTo>
                  <a:lnTo>
                    <a:pt x="827625" y="3362915"/>
                  </a:lnTo>
                  <a:lnTo>
                    <a:pt x="852503" y="3318765"/>
                  </a:lnTo>
                  <a:lnTo>
                    <a:pt x="877711" y="3274827"/>
                  </a:lnTo>
                  <a:lnTo>
                    <a:pt x="903248" y="3231103"/>
                  </a:lnTo>
                  <a:lnTo>
                    <a:pt x="929112" y="3187595"/>
                  </a:lnTo>
                  <a:lnTo>
                    <a:pt x="955302" y="3144305"/>
                  </a:lnTo>
                  <a:lnTo>
                    <a:pt x="981815" y="3101234"/>
                  </a:lnTo>
                  <a:lnTo>
                    <a:pt x="1008650" y="3058383"/>
                  </a:lnTo>
                  <a:lnTo>
                    <a:pt x="1035806" y="3015755"/>
                  </a:lnTo>
                  <a:lnTo>
                    <a:pt x="1063280" y="2973352"/>
                  </a:lnTo>
                  <a:lnTo>
                    <a:pt x="1091072" y="2931174"/>
                  </a:lnTo>
                  <a:lnTo>
                    <a:pt x="1119178" y="2889224"/>
                  </a:lnTo>
                  <a:lnTo>
                    <a:pt x="1147599" y="2847503"/>
                  </a:lnTo>
                  <a:lnTo>
                    <a:pt x="1176331" y="2806013"/>
                  </a:lnTo>
                  <a:lnTo>
                    <a:pt x="1205373" y="2764756"/>
                  </a:lnTo>
                  <a:lnTo>
                    <a:pt x="1234724" y="2723733"/>
                  </a:lnTo>
                  <a:lnTo>
                    <a:pt x="1264382" y="2682946"/>
                  </a:lnTo>
                  <a:lnTo>
                    <a:pt x="1294345" y="2642397"/>
                  </a:lnTo>
                  <a:lnTo>
                    <a:pt x="1324611" y="2602087"/>
                  </a:lnTo>
                  <a:lnTo>
                    <a:pt x="1355179" y="2562019"/>
                  </a:lnTo>
                  <a:lnTo>
                    <a:pt x="1386048" y="2522193"/>
                  </a:lnTo>
                  <a:lnTo>
                    <a:pt x="1417214" y="2482611"/>
                  </a:lnTo>
                  <a:lnTo>
                    <a:pt x="1448678" y="2443276"/>
                  </a:lnTo>
                  <a:lnTo>
                    <a:pt x="1480437" y="2404189"/>
                  </a:lnTo>
                  <a:lnTo>
                    <a:pt x="1512488" y="2365351"/>
                  </a:lnTo>
                  <a:lnTo>
                    <a:pt x="1544832" y="2326764"/>
                  </a:lnTo>
                  <a:lnTo>
                    <a:pt x="1577466" y="2288430"/>
                  </a:lnTo>
                  <a:lnTo>
                    <a:pt x="1610388" y="2250351"/>
                  </a:lnTo>
                  <a:lnTo>
                    <a:pt x="1643596" y="2212528"/>
                  </a:lnTo>
                  <a:lnTo>
                    <a:pt x="1677090" y="2174963"/>
                  </a:lnTo>
                  <a:lnTo>
                    <a:pt x="1710866" y="2137658"/>
                  </a:lnTo>
                  <a:lnTo>
                    <a:pt x="1744925" y="2100614"/>
                  </a:lnTo>
                  <a:lnTo>
                    <a:pt x="1779263" y="2063833"/>
                  </a:lnTo>
                  <a:lnTo>
                    <a:pt x="1813879" y="2027316"/>
                  </a:lnTo>
                  <a:lnTo>
                    <a:pt x="1848772" y="1991066"/>
                  </a:lnTo>
                  <a:lnTo>
                    <a:pt x="1883940" y="1955084"/>
                  </a:lnTo>
                  <a:lnTo>
                    <a:pt x="1919381" y="1919372"/>
                  </a:lnTo>
                  <a:lnTo>
                    <a:pt x="1955093" y="1883932"/>
                  </a:lnTo>
                  <a:lnTo>
                    <a:pt x="1991075" y="1848764"/>
                  </a:lnTo>
                  <a:lnTo>
                    <a:pt x="2027325" y="1813871"/>
                  </a:lnTo>
                  <a:lnTo>
                    <a:pt x="2063841" y="1779255"/>
                  </a:lnTo>
                  <a:lnTo>
                    <a:pt x="2100622" y="1744917"/>
                  </a:lnTo>
                  <a:lnTo>
                    <a:pt x="2137667" y="1710859"/>
                  </a:lnTo>
                  <a:lnTo>
                    <a:pt x="2174972" y="1677082"/>
                  </a:lnTo>
                  <a:lnTo>
                    <a:pt x="2212537" y="1643589"/>
                  </a:lnTo>
                  <a:lnTo>
                    <a:pt x="2250360" y="1610381"/>
                  </a:lnTo>
                  <a:lnTo>
                    <a:pt x="2288440" y="1577459"/>
                  </a:lnTo>
                  <a:lnTo>
                    <a:pt x="2326774" y="1544825"/>
                  </a:lnTo>
                  <a:lnTo>
                    <a:pt x="2365360" y="1512482"/>
                  </a:lnTo>
                  <a:lnTo>
                    <a:pt x="2404199" y="1480430"/>
                  </a:lnTo>
                  <a:lnTo>
                    <a:pt x="2443286" y="1448671"/>
                  </a:lnTo>
                  <a:lnTo>
                    <a:pt x="2482621" y="1417208"/>
                  </a:lnTo>
                  <a:lnTo>
                    <a:pt x="2522203" y="1386041"/>
                  </a:lnTo>
                  <a:lnTo>
                    <a:pt x="2562029" y="1355173"/>
                  </a:lnTo>
                  <a:lnTo>
                    <a:pt x="2602098" y="1324605"/>
                  </a:lnTo>
                  <a:lnTo>
                    <a:pt x="2642408" y="1294339"/>
                  </a:lnTo>
                  <a:lnTo>
                    <a:pt x="2682957" y="1264376"/>
                  </a:lnTo>
                  <a:lnTo>
                    <a:pt x="2723744" y="1234718"/>
                  </a:lnTo>
                  <a:lnTo>
                    <a:pt x="2764767" y="1205368"/>
                  </a:lnTo>
                  <a:lnTo>
                    <a:pt x="2806024" y="1176325"/>
                  </a:lnTo>
                  <a:lnTo>
                    <a:pt x="2847514" y="1147593"/>
                  </a:lnTo>
                  <a:lnTo>
                    <a:pt x="2889235" y="1119173"/>
                  </a:lnTo>
                  <a:lnTo>
                    <a:pt x="2931185" y="1091067"/>
                  </a:lnTo>
                  <a:lnTo>
                    <a:pt x="2973363" y="1063275"/>
                  </a:lnTo>
                  <a:lnTo>
                    <a:pt x="3015767" y="1035801"/>
                  </a:lnTo>
                  <a:lnTo>
                    <a:pt x="3058395" y="1008646"/>
                  </a:lnTo>
                  <a:lnTo>
                    <a:pt x="3101245" y="981811"/>
                  </a:lnTo>
                  <a:lnTo>
                    <a:pt x="3144317" y="955297"/>
                  </a:lnTo>
                  <a:lnTo>
                    <a:pt x="3187607" y="929108"/>
                  </a:lnTo>
                  <a:lnTo>
                    <a:pt x="3231115" y="903244"/>
                  </a:lnTo>
                  <a:lnTo>
                    <a:pt x="3274839" y="877707"/>
                  </a:lnTo>
                  <a:lnTo>
                    <a:pt x="3318777" y="852499"/>
                  </a:lnTo>
                  <a:lnTo>
                    <a:pt x="3362927" y="827621"/>
                  </a:lnTo>
                  <a:lnTo>
                    <a:pt x="3407288" y="803076"/>
                  </a:lnTo>
                  <a:lnTo>
                    <a:pt x="3451858" y="778864"/>
                  </a:lnTo>
                  <a:lnTo>
                    <a:pt x="3496636" y="754988"/>
                  </a:lnTo>
                  <a:lnTo>
                    <a:pt x="3541619" y="731449"/>
                  </a:lnTo>
                  <a:lnTo>
                    <a:pt x="3586806" y="708249"/>
                  </a:lnTo>
                  <a:lnTo>
                    <a:pt x="3632195" y="685389"/>
                  </a:lnTo>
                  <a:lnTo>
                    <a:pt x="3677785" y="662872"/>
                  </a:lnTo>
                  <a:lnTo>
                    <a:pt x="3723574" y="640699"/>
                  </a:lnTo>
                  <a:lnTo>
                    <a:pt x="3769560" y="618871"/>
                  </a:lnTo>
                  <a:lnTo>
                    <a:pt x="3815742" y="597391"/>
                  </a:lnTo>
                  <a:lnTo>
                    <a:pt x="3862118" y="576260"/>
                  </a:lnTo>
                  <a:lnTo>
                    <a:pt x="3908685" y="555479"/>
                  </a:lnTo>
                  <a:lnTo>
                    <a:pt x="3955444" y="535051"/>
                  </a:lnTo>
                  <a:lnTo>
                    <a:pt x="4002391" y="514977"/>
                  </a:lnTo>
                  <a:lnTo>
                    <a:pt x="4049525" y="495259"/>
                  </a:lnTo>
                  <a:lnTo>
                    <a:pt x="4096844" y="475898"/>
                  </a:lnTo>
                  <a:lnTo>
                    <a:pt x="4144348" y="456897"/>
                  </a:lnTo>
                  <a:lnTo>
                    <a:pt x="4192033" y="438256"/>
                  </a:lnTo>
                  <a:lnTo>
                    <a:pt x="4239899" y="419977"/>
                  </a:lnTo>
                  <a:lnTo>
                    <a:pt x="4287943" y="402063"/>
                  </a:lnTo>
                  <a:lnTo>
                    <a:pt x="4336165" y="384515"/>
                  </a:lnTo>
                  <a:lnTo>
                    <a:pt x="4384562" y="367334"/>
                  </a:lnTo>
                  <a:lnTo>
                    <a:pt x="4433132" y="350523"/>
                  </a:lnTo>
                  <a:lnTo>
                    <a:pt x="4481874" y="334083"/>
                  </a:lnTo>
                  <a:lnTo>
                    <a:pt x="4530787" y="318015"/>
                  </a:lnTo>
                  <a:lnTo>
                    <a:pt x="4579868" y="302321"/>
                  </a:lnTo>
                  <a:lnTo>
                    <a:pt x="4629116" y="287004"/>
                  </a:lnTo>
                  <a:lnTo>
                    <a:pt x="4678529" y="272064"/>
                  </a:lnTo>
                  <a:lnTo>
                    <a:pt x="4728106" y="257503"/>
                  </a:lnTo>
                  <a:lnTo>
                    <a:pt x="4777845" y="243324"/>
                  </a:lnTo>
                  <a:lnTo>
                    <a:pt x="4827744" y="229527"/>
                  </a:lnTo>
                  <a:lnTo>
                    <a:pt x="4877801" y="216115"/>
                  </a:lnTo>
                  <a:lnTo>
                    <a:pt x="4928015" y="203089"/>
                  </a:lnTo>
                  <a:lnTo>
                    <a:pt x="4978384" y="190451"/>
                  </a:lnTo>
                  <a:lnTo>
                    <a:pt x="5028906" y="178202"/>
                  </a:lnTo>
                  <a:lnTo>
                    <a:pt x="5079580" y="166345"/>
                  </a:lnTo>
                  <a:lnTo>
                    <a:pt x="5130404" y="154880"/>
                  </a:lnTo>
                  <a:lnTo>
                    <a:pt x="5181377" y="143810"/>
                  </a:lnTo>
                  <a:lnTo>
                    <a:pt x="5232496" y="133136"/>
                  </a:lnTo>
                  <a:lnTo>
                    <a:pt x="5283760" y="122860"/>
                  </a:lnTo>
                  <a:lnTo>
                    <a:pt x="5335167" y="112983"/>
                  </a:lnTo>
                  <a:lnTo>
                    <a:pt x="5386716" y="103508"/>
                  </a:lnTo>
                  <a:lnTo>
                    <a:pt x="5438405" y="94436"/>
                  </a:lnTo>
                  <a:lnTo>
                    <a:pt x="5490232" y="85769"/>
                  </a:lnTo>
                  <a:lnTo>
                    <a:pt x="5542195" y="77508"/>
                  </a:lnTo>
                  <a:lnTo>
                    <a:pt x="5594294" y="69655"/>
                  </a:lnTo>
                  <a:lnTo>
                    <a:pt x="5646525" y="62212"/>
                  </a:lnTo>
                  <a:lnTo>
                    <a:pt x="5698888" y="55180"/>
                  </a:lnTo>
                  <a:lnTo>
                    <a:pt x="5751381" y="48561"/>
                  </a:lnTo>
                  <a:lnTo>
                    <a:pt x="5804002" y="42357"/>
                  </a:lnTo>
                  <a:lnTo>
                    <a:pt x="5856749" y="36570"/>
                  </a:lnTo>
                  <a:lnTo>
                    <a:pt x="5909621" y="31200"/>
                  </a:lnTo>
                  <a:lnTo>
                    <a:pt x="5962616" y="26251"/>
                  </a:lnTo>
                  <a:lnTo>
                    <a:pt x="6015733" y="21723"/>
                  </a:lnTo>
                  <a:lnTo>
                    <a:pt x="6068969" y="17618"/>
                  </a:lnTo>
                  <a:lnTo>
                    <a:pt x="6122323" y="13938"/>
                  </a:lnTo>
                  <a:lnTo>
                    <a:pt x="6175793" y="10685"/>
                  </a:lnTo>
                  <a:lnTo>
                    <a:pt x="6229378" y="7860"/>
                  </a:lnTo>
                  <a:lnTo>
                    <a:pt x="6283076" y="5465"/>
                  </a:lnTo>
                  <a:lnTo>
                    <a:pt x="6336885" y="3502"/>
                  </a:lnTo>
                  <a:lnTo>
                    <a:pt x="6390803" y="1972"/>
                  </a:lnTo>
                  <a:lnTo>
                    <a:pt x="6444830" y="877"/>
                  </a:lnTo>
                  <a:lnTo>
                    <a:pt x="6498962" y="219"/>
                  </a:lnTo>
                  <a:lnTo>
                    <a:pt x="6553199" y="0"/>
                  </a:lnTo>
                  <a:lnTo>
                    <a:pt x="6553199" y="2918107"/>
                  </a:lnTo>
                  <a:lnTo>
                    <a:pt x="6504704" y="2918423"/>
                  </a:lnTo>
                  <a:lnTo>
                    <a:pt x="6456361" y="2919372"/>
                  </a:lnTo>
                  <a:lnTo>
                    <a:pt x="6408173" y="2920947"/>
                  </a:lnTo>
                  <a:lnTo>
                    <a:pt x="6360146" y="2923145"/>
                  </a:lnTo>
                  <a:lnTo>
                    <a:pt x="6312283" y="2925963"/>
                  </a:lnTo>
                  <a:lnTo>
                    <a:pt x="6264588" y="2929397"/>
                  </a:lnTo>
                  <a:lnTo>
                    <a:pt x="6217065" y="2933442"/>
                  </a:lnTo>
                  <a:lnTo>
                    <a:pt x="6169718" y="2938094"/>
                  </a:lnTo>
                  <a:lnTo>
                    <a:pt x="6122550" y="2943350"/>
                  </a:lnTo>
                  <a:lnTo>
                    <a:pt x="6075566" y="2949206"/>
                  </a:lnTo>
                  <a:lnTo>
                    <a:pt x="6028770" y="2955658"/>
                  </a:lnTo>
                  <a:lnTo>
                    <a:pt x="5982165" y="2962702"/>
                  </a:lnTo>
                  <a:lnTo>
                    <a:pt x="5935755" y="2970333"/>
                  </a:lnTo>
                  <a:lnTo>
                    <a:pt x="5889545" y="2978549"/>
                  </a:lnTo>
                  <a:lnTo>
                    <a:pt x="5843538" y="2987345"/>
                  </a:lnTo>
                  <a:lnTo>
                    <a:pt x="5797739" y="2996717"/>
                  </a:lnTo>
                  <a:lnTo>
                    <a:pt x="5752150" y="3006661"/>
                  </a:lnTo>
                  <a:lnTo>
                    <a:pt x="5706777" y="3017173"/>
                  </a:lnTo>
                  <a:lnTo>
                    <a:pt x="5661622" y="3028250"/>
                  </a:lnTo>
                  <a:lnTo>
                    <a:pt x="5616690" y="3039888"/>
                  </a:lnTo>
                  <a:lnTo>
                    <a:pt x="5571986" y="3052082"/>
                  </a:lnTo>
                  <a:lnTo>
                    <a:pt x="5527512" y="3064829"/>
                  </a:lnTo>
                  <a:lnTo>
                    <a:pt x="5483272" y="3078124"/>
                  </a:lnTo>
                  <a:lnTo>
                    <a:pt x="5439271" y="3091964"/>
                  </a:lnTo>
                  <a:lnTo>
                    <a:pt x="5395513" y="3106345"/>
                  </a:lnTo>
                  <a:lnTo>
                    <a:pt x="5352001" y="3121263"/>
                  </a:lnTo>
                  <a:lnTo>
                    <a:pt x="5308740" y="3136714"/>
                  </a:lnTo>
                  <a:lnTo>
                    <a:pt x="5265733" y="3152694"/>
                  </a:lnTo>
                  <a:lnTo>
                    <a:pt x="5222984" y="3169200"/>
                  </a:lnTo>
                  <a:lnTo>
                    <a:pt x="5180497" y="3186226"/>
                  </a:lnTo>
                  <a:lnTo>
                    <a:pt x="5138276" y="3203770"/>
                  </a:lnTo>
                  <a:lnTo>
                    <a:pt x="5096326" y="3221827"/>
                  </a:lnTo>
                  <a:lnTo>
                    <a:pt x="5054649" y="3240394"/>
                  </a:lnTo>
                  <a:lnTo>
                    <a:pt x="5013250" y="3259466"/>
                  </a:lnTo>
                  <a:lnTo>
                    <a:pt x="4972133" y="3279040"/>
                  </a:lnTo>
                  <a:lnTo>
                    <a:pt x="4931302" y="3299112"/>
                  </a:lnTo>
                  <a:lnTo>
                    <a:pt x="4890760" y="3319677"/>
                  </a:lnTo>
                  <a:lnTo>
                    <a:pt x="4850512" y="3340732"/>
                  </a:lnTo>
                  <a:lnTo>
                    <a:pt x="4810561" y="3362273"/>
                  </a:lnTo>
                  <a:lnTo>
                    <a:pt x="4770912" y="3384296"/>
                  </a:lnTo>
                  <a:lnTo>
                    <a:pt x="4731568" y="3406797"/>
                  </a:lnTo>
                  <a:lnTo>
                    <a:pt x="4692533" y="3429772"/>
                  </a:lnTo>
                  <a:lnTo>
                    <a:pt x="4653812" y="3453218"/>
                  </a:lnTo>
                  <a:lnTo>
                    <a:pt x="4615407" y="3477129"/>
                  </a:lnTo>
                  <a:lnTo>
                    <a:pt x="4577324" y="3501503"/>
                  </a:lnTo>
                  <a:lnTo>
                    <a:pt x="4539566" y="3526336"/>
                  </a:lnTo>
                  <a:lnTo>
                    <a:pt x="4502136" y="3551623"/>
                  </a:lnTo>
                  <a:lnTo>
                    <a:pt x="4465039" y="3577360"/>
                  </a:lnTo>
                  <a:lnTo>
                    <a:pt x="4428279" y="3603545"/>
                  </a:lnTo>
                  <a:lnTo>
                    <a:pt x="4391860" y="3630171"/>
                  </a:lnTo>
                  <a:lnTo>
                    <a:pt x="4355786" y="3657237"/>
                  </a:lnTo>
                  <a:lnTo>
                    <a:pt x="4320059" y="3684738"/>
                  </a:lnTo>
                  <a:lnTo>
                    <a:pt x="4284686" y="3712669"/>
                  </a:lnTo>
                  <a:lnTo>
                    <a:pt x="4249668" y="3741028"/>
                  </a:lnTo>
                  <a:lnTo>
                    <a:pt x="4215011" y="3769810"/>
                  </a:lnTo>
                  <a:lnTo>
                    <a:pt x="4180718" y="3799011"/>
                  </a:lnTo>
                  <a:lnTo>
                    <a:pt x="4146794" y="3828627"/>
                  </a:lnTo>
                  <a:lnTo>
                    <a:pt x="4113241" y="3858654"/>
                  </a:lnTo>
                  <a:lnTo>
                    <a:pt x="4080064" y="3889089"/>
                  </a:lnTo>
                  <a:lnTo>
                    <a:pt x="4047268" y="3919927"/>
                  </a:lnTo>
                  <a:lnTo>
                    <a:pt x="4014855" y="3951165"/>
                  </a:lnTo>
                  <a:lnTo>
                    <a:pt x="3982830" y="3982799"/>
                  </a:lnTo>
                  <a:lnTo>
                    <a:pt x="3951196" y="4014824"/>
                  </a:lnTo>
                  <a:lnTo>
                    <a:pt x="3919958" y="4047237"/>
                  </a:lnTo>
                  <a:lnTo>
                    <a:pt x="3889120" y="4080034"/>
                  </a:lnTo>
                  <a:lnTo>
                    <a:pt x="3858685" y="4113211"/>
                  </a:lnTo>
                  <a:lnTo>
                    <a:pt x="3828658" y="4146763"/>
                  </a:lnTo>
                  <a:lnTo>
                    <a:pt x="3799042" y="4180688"/>
                  </a:lnTo>
                  <a:lnTo>
                    <a:pt x="3769841" y="4214981"/>
                  </a:lnTo>
                  <a:lnTo>
                    <a:pt x="3741059" y="4249638"/>
                  </a:lnTo>
                  <a:lnTo>
                    <a:pt x="3712701" y="4284656"/>
                  </a:lnTo>
                  <a:lnTo>
                    <a:pt x="3684769" y="4320030"/>
                  </a:lnTo>
                  <a:lnTo>
                    <a:pt x="3657269" y="4355756"/>
                  </a:lnTo>
                  <a:lnTo>
                    <a:pt x="3630203" y="4391831"/>
                  </a:lnTo>
                  <a:lnTo>
                    <a:pt x="3603576" y="4428250"/>
                  </a:lnTo>
                  <a:lnTo>
                    <a:pt x="3577392" y="4465010"/>
                  </a:lnTo>
                  <a:lnTo>
                    <a:pt x="3551655" y="4502107"/>
                  </a:lnTo>
                  <a:lnTo>
                    <a:pt x="3526368" y="4539537"/>
                  </a:lnTo>
                  <a:lnTo>
                    <a:pt x="3501535" y="4577295"/>
                  </a:lnTo>
                  <a:lnTo>
                    <a:pt x="3477161" y="4615379"/>
                  </a:lnTo>
                  <a:lnTo>
                    <a:pt x="3453250" y="4653784"/>
                  </a:lnTo>
                  <a:lnTo>
                    <a:pt x="3429804" y="4692505"/>
                  </a:lnTo>
                  <a:lnTo>
                    <a:pt x="3406829" y="4731540"/>
                  </a:lnTo>
                  <a:lnTo>
                    <a:pt x="3384328" y="4770884"/>
                  </a:lnTo>
                  <a:lnTo>
                    <a:pt x="3362305" y="4810534"/>
                  </a:lnTo>
                  <a:lnTo>
                    <a:pt x="3340764" y="4850485"/>
                  </a:lnTo>
                  <a:lnTo>
                    <a:pt x="3319709" y="4890733"/>
                  </a:lnTo>
                  <a:lnTo>
                    <a:pt x="3299144" y="4931275"/>
                  </a:lnTo>
                  <a:lnTo>
                    <a:pt x="3279072" y="4972106"/>
                  </a:lnTo>
                  <a:lnTo>
                    <a:pt x="3259499" y="5013224"/>
                  </a:lnTo>
                  <a:lnTo>
                    <a:pt x="3240426" y="5054623"/>
                  </a:lnTo>
                  <a:lnTo>
                    <a:pt x="3221860" y="5096300"/>
                  </a:lnTo>
                  <a:lnTo>
                    <a:pt x="3203803" y="5138251"/>
                  </a:lnTo>
                  <a:lnTo>
                    <a:pt x="3186259" y="5180471"/>
                  </a:lnTo>
                  <a:lnTo>
                    <a:pt x="3169232" y="5222958"/>
                  </a:lnTo>
                  <a:lnTo>
                    <a:pt x="3152727" y="5265708"/>
                  </a:lnTo>
                  <a:lnTo>
                    <a:pt x="3136747" y="5308715"/>
                  </a:lnTo>
                  <a:lnTo>
                    <a:pt x="3121296" y="5351977"/>
                  </a:lnTo>
                  <a:lnTo>
                    <a:pt x="3106378" y="5395489"/>
                  </a:lnTo>
                  <a:lnTo>
                    <a:pt x="3091997" y="5439247"/>
                  </a:lnTo>
                  <a:lnTo>
                    <a:pt x="3078157" y="5483248"/>
                  </a:lnTo>
                  <a:lnTo>
                    <a:pt x="3064861" y="5527488"/>
                  </a:lnTo>
                  <a:lnTo>
                    <a:pt x="3052115" y="5571962"/>
                  </a:lnTo>
                  <a:lnTo>
                    <a:pt x="3039921" y="5616667"/>
                  </a:lnTo>
                  <a:lnTo>
                    <a:pt x="3028283" y="5661599"/>
                  </a:lnTo>
                  <a:lnTo>
                    <a:pt x="3017206" y="5706754"/>
                  </a:lnTo>
                  <a:lnTo>
                    <a:pt x="3006693" y="5752128"/>
                  </a:lnTo>
                  <a:lnTo>
                    <a:pt x="2996749" y="5797717"/>
                  </a:lnTo>
                  <a:lnTo>
                    <a:pt x="2987377" y="5843517"/>
                  </a:lnTo>
                  <a:lnTo>
                    <a:pt x="2978582" y="5889524"/>
                  </a:lnTo>
                  <a:lnTo>
                    <a:pt x="2970366" y="5935734"/>
                  </a:lnTo>
                  <a:lnTo>
                    <a:pt x="2962734" y="5982144"/>
                  </a:lnTo>
                  <a:lnTo>
                    <a:pt x="2955691" y="6028749"/>
                  </a:lnTo>
                  <a:lnTo>
                    <a:pt x="2949239" y="6075546"/>
                  </a:lnTo>
                  <a:lnTo>
                    <a:pt x="2943383" y="6122531"/>
                  </a:lnTo>
                  <a:lnTo>
                    <a:pt x="2938127" y="6169699"/>
                  </a:lnTo>
                  <a:lnTo>
                    <a:pt x="2933474" y="6217046"/>
                  </a:lnTo>
                  <a:lnTo>
                    <a:pt x="2929429" y="6264570"/>
                  </a:lnTo>
                  <a:lnTo>
                    <a:pt x="2925996" y="6312265"/>
                  </a:lnTo>
                  <a:lnTo>
                    <a:pt x="2923178" y="6360129"/>
                  </a:lnTo>
                  <a:lnTo>
                    <a:pt x="2920980" y="6408156"/>
                  </a:lnTo>
                  <a:lnTo>
                    <a:pt x="2919404" y="6456343"/>
                  </a:lnTo>
                  <a:lnTo>
                    <a:pt x="2918456" y="6504687"/>
                  </a:lnTo>
                  <a:lnTo>
                    <a:pt x="2918139" y="6553183"/>
                  </a:lnTo>
                  <a:close/>
                </a:path>
              </a:pathLst>
            </a:custGeom>
            <a:solidFill>
              <a:srgbClr val="FFDE2A"/>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rgbClr val="000000"/>
                </a:solidFill>
                <a:latin typeface="Arial"/>
                <a:ea typeface="Arial"/>
                <a:cs typeface="Arial"/>
                <a:sym typeface="Arial"/>
              </a:endParaRPr>
            </a:p>
          </p:txBody>
        </p:sp>
      </p:grpSp>
      <p:sp>
        <p:nvSpPr>
          <p:cNvPr id="281" name="Google Shape;281;p30"/>
          <p:cNvSpPr txBox="1">
            <a:spLocks noGrp="1"/>
          </p:cNvSpPr>
          <p:nvPr>
            <p:ph type="body" idx="1"/>
          </p:nvPr>
        </p:nvSpPr>
        <p:spPr>
          <a:xfrm>
            <a:off x="4080303" y="1590939"/>
            <a:ext cx="4195800" cy="1963200"/>
          </a:xfrm>
          <a:prstGeom prst="rect">
            <a:avLst/>
          </a:prstGeom>
          <a:noFill/>
          <a:ln>
            <a:noFill/>
          </a:ln>
        </p:spPr>
        <p:txBody>
          <a:bodyPr spcFirstLastPara="1" wrap="square" lIns="0" tIns="82575" rIns="0" bIns="0" anchor="t" anchorCtr="0">
            <a:spAutoFit/>
          </a:bodyPr>
          <a:lstStyle/>
          <a:p>
            <a:pPr marL="0" lvl="0" indent="0" algn="l" rtl="0">
              <a:spcBef>
                <a:spcPts val="0"/>
              </a:spcBef>
              <a:spcAft>
                <a:spcPts val="0"/>
              </a:spcAft>
              <a:buSzPts val="1100"/>
              <a:buNone/>
            </a:pPr>
            <a:r>
              <a:rPr lang="en-US" sz="3000" b="1">
                <a:latin typeface="Lora"/>
                <a:ea typeface="Lora"/>
                <a:cs typeface="Lora"/>
                <a:sym typeface="Lora"/>
              </a:rPr>
              <a:t>History of Data Engineering</a:t>
            </a:r>
            <a:endParaRPr sz="3600" b="1">
              <a:latin typeface="Lora"/>
              <a:ea typeface="Lora"/>
              <a:cs typeface="Lora"/>
              <a:sym typeface="Lora"/>
            </a:endParaRPr>
          </a:p>
          <a:p>
            <a:pPr marL="0" marR="0" lvl="0" indent="0" algn="l" rtl="0">
              <a:lnSpc>
                <a:spcPct val="109375"/>
              </a:lnSpc>
              <a:spcBef>
                <a:spcPts val="0"/>
              </a:spcBef>
              <a:spcAft>
                <a:spcPts val="0"/>
              </a:spcAft>
              <a:buSzPts val="1800"/>
              <a:buNone/>
            </a:pPr>
            <a:endParaRPr sz="4400"/>
          </a:p>
          <a:p>
            <a:pPr marL="0" lvl="0" indent="0" algn="l" rtl="0">
              <a:spcBef>
                <a:spcPts val="0"/>
              </a:spcBef>
              <a:spcAft>
                <a:spcPts val="0"/>
              </a:spcAft>
              <a:buSzPts val="1100"/>
              <a:buNone/>
            </a:pPr>
            <a:r>
              <a:rPr lang="en-US" sz="1400">
                <a:highlight>
                  <a:srgbClr val="FFCD00"/>
                </a:highlight>
                <a:latin typeface="Quattrocento Sans"/>
                <a:ea typeface="Quattrocento Sans"/>
                <a:cs typeface="Quattrocento Sans"/>
                <a:sym typeface="Quattrocento Sans"/>
              </a:rPr>
              <a:t>Kenapa profesi ini dibutuhkan pada mulanya</a:t>
            </a:r>
            <a:endParaRPr sz="1500">
              <a:latin typeface="Trebuchet MS"/>
              <a:ea typeface="Trebuchet MS"/>
              <a:cs typeface="Trebuchet MS"/>
              <a:sym typeface="Trebuchet MS"/>
            </a:endParaRPr>
          </a:p>
        </p:txBody>
      </p:sp>
      <p:sp>
        <p:nvSpPr>
          <p:cNvPr id="282" name="Google Shape;282;p30"/>
          <p:cNvSpPr/>
          <p:nvPr/>
        </p:nvSpPr>
        <p:spPr>
          <a:xfrm>
            <a:off x="8210470" y="54582"/>
            <a:ext cx="843000" cy="8193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rgbClr val="000000"/>
              </a:solidFill>
              <a:latin typeface="Arial"/>
              <a:ea typeface="Arial"/>
              <a:cs typeface="Arial"/>
              <a:sym typeface="Arial"/>
            </a:endParaRPr>
          </a:p>
        </p:txBody>
      </p:sp>
      <p:sp>
        <p:nvSpPr>
          <p:cNvPr id="283" name="Google Shape;283;p30"/>
          <p:cNvSpPr txBox="1">
            <a:spLocks noGrp="1"/>
          </p:cNvSpPr>
          <p:nvPr>
            <p:ph type="sldNum" idx="12"/>
          </p:nvPr>
        </p:nvSpPr>
        <p:spPr>
          <a:xfrm>
            <a:off x="6554339" y="4768735"/>
            <a:ext cx="2133900" cy="273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a:t>
            </a:fld>
            <a:endParaRPr/>
          </a:p>
        </p:txBody>
      </p:sp>
      <p:sp>
        <p:nvSpPr>
          <p:cNvPr id="284" name="Google Shape;284;p30"/>
          <p:cNvSpPr txBox="1"/>
          <p:nvPr/>
        </p:nvSpPr>
        <p:spPr>
          <a:xfrm>
            <a:off x="750325" y="1366650"/>
            <a:ext cx="768300" cy="1723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0000" b="1">
                <a:solidFill>
                  <a:schemeClr val="lt1"/>
                </a:solidFill>
                <a:latin typeface="Lora"/>
                <a:ea typeface="Lora"/>
                <a:cs typeface="Lora"/>
                <a:sym typeface="Lora"/>
              </a:rPr>
              <a:t>1</a:t>
            </a:r>
            <a:endParaRPr sz="10000" b="1">
              <a:solidFill>
                <a:schemeClr val="lt1"/>
              </a:solidFill>
              <a:latin typeface="Lora"/>
              <a:ea typeface="Lora"/>
              <a:cs typeface="Lora"/>
              <a:sym typeface="Lora"/>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633"/>
        <p:cNvGrpSpPr/>
        <p:nvPr/>
      </p:nvGrpSpPr>
      <p:grpSpPr>
        <a:xfrm>
          <a:off x="0" y="0"/>
          <a:ext cx="0" cy="0"/>
          <a:chOff x="0" y="0"/>
          <a:chExt cx="0" cy="0"/>
        </a:xfrm>
      </p:grpSpPr>
      <p:pic>
        <p:nvPicPr>
          <p:cNvPr id="634" name="Google Shape;634;p67" descr="C:\Users\SINAR X\Downloads\ilovepdf_pages-to-jpg\Template PPT_page-0008.jpg"/>
          <p:cNvPicPr preferRelativeResize="0"/>
          <p:nvPr/>
        </p:nvPicPr>
        <p:blipFill rotWithShape="1">
          <a:blip r:embed="rId3">
            <a:alphaModFix/>
          </a:blip>
          <a:srcRect/>
          <a:stretch/>
        </p:blipFill>
        <p:spPr>
          <a:xfrm>
            <a:off x="0" y="0"/>
            <a:ext cx="9144000" cy="5145087"/>
          </a:xfrm>
          <a:prstGeom prst="rect">
            <a:avLst/>
          </a:prstGeom>
          <a:noFill/>
          <a:ln>
            <a:noFill/>
          </a:ln>
        </p:spPr>
      </p:pic>
      <p:sp>
        <p:nvSpPr>
          <p:cNvPr id="635" name="Google Shape;635;p67"/>
          <p:cNvSpPr txBox="1">
            <a:spLocks noGrp="1"/>
          </p:cNvSpPr>
          <p:nvPr>
            <p:ph type="title"/>
          </p:nvPr>
        </p:nvSpPr>
        <p:spPr>
          <a:xfrm>
            <a:off x="508088" y="463704"/>
            <a:ext cx="6245400" cy="531300"/>
          </a:xfrm>
          <a:prstGeom prst="rect">
            <a:avLst/>
          </a:prstGeom>
          <a:noFill/>
          <a:ln>
            <a:noFill/>
          </a:ln>
        </p:spPr>
        <p:txBody>
          <a:bodyPr spcFirstLastPara="1" wrap="square" lIns="0" tIns="7950" rIns="0" bIns="0" anchor="t" anchorCtr="0">
            <a:spAutoFit/>
          </a:bodyPr>
          <a:lstStyle/>
          <a:p>
            <a:pPr marL="12700" lvl="0" indent="0" algn="l" rtl="0">
              <a:lnSpc>
                <a:spcPct val="100000"/>
              </a:lnSpc>
              <a:spcBef>
                <a:spcPts val="0"/>
              </a:spcBef>
              <a:spcAft>
                <a:spcPts val="0"/>
              </a:spcAft>
              <a:buSzPts val="1800"/>
              <a:buNone/>
            </a:pPr>
            <a:r>
              <a:rPr lang="en-US" sz="3400">
                <a:solidFill>
                  <a:srgbClr val="262626"/>
                </a:solidFill>
                <a:latin typeface="Georgia"/>
                <a:ea typeface="Georgia"/>
                <a:cs typeface="Georgia"/>
                <a:sym typeface="Georgia"/>
              </a:rPr>
              <a:t>Airflow</a:t>
            </a:r>
            <a:endParaRPr sz="3400">
              <a:solidFill>
                <a:srgbClr val="262626"/>
              </a:solidFill>
              <a:latin typeface="Georgia"/>
              <a:ea typeface="Georgia"/>
              <a:cs typeface="Georgia"/>
              <a:sym typeface="Georgia"/>
            </a:endParaRPr>
          </a:p>
        </p:txBody>
      </p:sp>
      <p:sp>
        <p:nvSpPr>
          <p:cNvPr id="636" name="Google Shape;636;p67"/>
          <p:cNvSpPr txBox="1">
            <a:spLocks noGrp="1"/>
          </p:cNvSpPr>
          <p:nvPr>
            <p:ph type="sldNum" idx="12"/>
          </p:nvPr>
        </p:nvSpPr>
        <p:spPr>
          <a:xfrm>
            <a:off x="6554339" y="4768735"/>
            <a:ext cx="2133900" cy="273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40</a:t>
            </a:fld>
            <a:endParaRPr/>
          </a:p>
        </p:txBody>
      </p:sp>
      <p:pic>
        <p:nvPicPr>
          <p:cNvPr id="637" name="Google Shape;637;p67"/>
          <p:cNvPicPr preferRelativeResize="0"/>
          <p:nvPr/>
        </p:nvPicPr>
        <p:blipFill>
          <a:blip r:embed="rId4">
            <a:alphaModFix/>
          </a:blip>
          <a:stretch>
            <a:fillRect/>
          </a:stretch>
        </p:blipFill>
        <p:spPr>
          <a:xfrm>
            <a:off x="1277225" y="1179475"/>
            <a:ext cx="6589548" cy="396402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641"/>
        <p:cNvGrpSpPr/>
        <p:nvPr/>
      </p:nvGrpSpPr>
      <p:grpSpPr>
        <a:xfrm>
          <a:off x="0" y="0"/>
          <a:ext cx="0" cy="0"/>
          <a:chOff x="0" y="0"/>
          <a:chExt cx="0" cy="0"/>
        </a:xfrm>
      </p:grpSpPr>
      <p:pic>
        <p:nvPicPr>
          <p:cNvPr id="642" name="Google Shape;642;p68" descr="C:\Users\SINAR X\Downloads\ilovepdf_pages-to-jpg\Template PPT_page-0008.jpg"/>
          <p:cNvPicPr preferRelativeResize="0"/>
          <p:nvPr/>
        </p:nvPicPr>
        <p:blipFill rotWithShape="1">
          <a:blip r:embed="rId3">
            <a:alphaModFix/>
          </a:blip>
          <a:srcRect/>
          <a:stretch/>
        </p:blipFill>
        <p:spPr>
          <a:xfrm>
            <a:off x="0" y="0"/>
            <a:ext cx="9144000" cy="5145087"/>
          </a:xfrm>
          <a:prstGeom prst="rect">
            <a:avLst/>
          </a:prstGeom>
          <a:noFill/>
          <a:ln>
            <a:noFill/>
          </a:ln>
        </p:spPr>
      </p:pic>
      <p:sp>
        <p:nvSpPr>
          <p:cNvPr id="643" name="Google Shape;643;p68"/>
          <p:cNvSpPr txBox="1">
            <a:spLocks noGrp="1"/>
          </p:cNvSpPr>
          <p:nvPr>
            <p:ph type="title"/>
          </p:nvPr>
        </p:nvSpPr>
        <p:spPr>
          <a:xfrm>
            <a:off x="508088" y="463704"/>
            <a:ext cx="6245400" cy="531300"/>
          </a:xfrm>
          <a:prstGeom prst="rect">
            <a:avLst/>
          </a:prstGeom>
          <a:noFill/>
          <a:ln>
            <a:noFill/>
          </a:ln>
        </p:spPr>
        <p:txBody>
          <a:bodyPr spcFirstLastPara="1" wrap="square" lIns="0" tIns="7950" rIns="0" bIns="0" anchor="t" anchorCtr="0">
            <a:spAutoFit/>
          </a:bodyPr>
          <a:lstStyle/>
          <a:p>
            <a:pPr marL="12700" lvl="0" indent="0" algn="l" rtl="0">
              <a:lnSpc>
                <a:spcPct val="100000"/>
              </a:lnSpc>
              <a:spcBef>
                <a:spcPts val="0"/>
              </a:spcBef>
              <a:spcAft>
                <a:spcPts val="0"/>
              </a:spcAft>
              <a:buSzPts val="1800"/>
              <a:buNone/>
            </a:pPr>
            <a:r>
              <a:rPr lang="en-US" sz="3400">
                <a:solidFill>
                  <a:srgbClr val="262626"/>
                </a:solidFill>
                <a:latin typeface="Georgia"/>
                <a:ea typeface="Georgia"/>
                <a:cs typeface="Georgia"/>
                <a:sym typeface="Georgia"/>
              </a:rPr>
              <a:t>Git &amp; CI/CD</a:t>
            </a:r>
            <a:endParaRPr sz="3400">
              <a:solidFill>
                <a:srgbClr val="262626"/>
              </a:solidFill>
              <a:latin typeface="Georgia"/>
              <a:ea typeface="Georgia"/>
              <a:cs typeface="Georgia"/>
              <a:sym typeface="Georgia"/>
            </a:endParaRPr>
          </a:p>
        </p:txBody>
      </p:sp>
      <p:sp>
        <p:nvSpPr>
          <p:cNvPr id="644" name="Google Shape;644;p68"/>
          <p:cNvSpPr txBox="1">
            <a:spLocks noGrp="1"/>
          </p:cNvSpPr>
          <p:nvPr>
            <p:ph type="sldNum" idx="12"/>
          </p:nvPr>
        </p:nvSpPr>
        <p:spPr>
          <a:xfrm>
            <a:off x="6554339" y="4768735"/>
            <a:ext cx="2133900" cy="273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41</a:t>
            </a:fld>
            <a:endParaRPr/>
          </a:p>
        </p:txBody>
      </p:sp>
      <p:pic>
        <p:nvPicPr>
          <p:cNvPr id="645" name="Google Shape;645;p68"/>
          <p:cNvPicPr preferRelativeResize="0"/>
          <p:nvPr/>
        </p:nvPicPr>
        <p:blipFill rotWithShape="1">
          <a:blip r:embed="rId4">
            <a:alphaModFix/>
          </a:blip>
          <a:srcRect t="30311" b="15783"/>
          <a:stretch/>
        </p:blipFill>
        <p:spPr>
          <a:xfrm>
            <a:off x="163275" y="1635325"/>
            <a:ext cx="8817449" cy="277267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649"/>
        <p:cNvGrpSpPr/>
        <p:nvPr/>
      </p:nvGrpSpPr>
      <p:grpSpPr>
        <a:xfrm>
          <a:off x="0" y="0"/>
          <a:ext cx="0" cy="0"/>
          <a:chOff x="0" y="0"/>
          <a:chExt cx="0" cy="0"/>
        </a:xfrm>
      </p:grpSpPr>
      <p:pic>
        <p:nvPicPr>
          <p:cNvPr id="650" name="Google Shape;650;p69" descr="C:\Users\SINAR X\Downloads\ilovepdf_pages-to-jpg\Template PPT_page-0008.jpg"/>
          <p:cNvPicPr preferRelativeResize="0"/>
          <p:nvPr/>
        </p:nvPicPr>
        <p:blipFill rotWithShape="1">
          <a:blip r:embed="rId3">
            <a:alphaModFix/>
          </a:blip>
          <a:srcRect/>
          <a:stretch/>
        </p:blipFill>
        <p:spPr>
          <a:xfrm>
            <a:off x="0" y="0"/>
            <a:ext cx="9144000" cy="5145087"/>
          </a:xfrm>
          <a:prstGeom prst="rect">
            <a:avLst/>
          </a:prstGeom>
          <a:noFill/>
          <a:ln>
            <a:noFill/>
          </a:ln>
        </p:spPr>
      </p:pic>
      <p:sp>
        <p:nvSpPr>
          <p:cNvPr id="651" name="Google Shape;651;p69"/>
          <p:cNvSpPr txBox="1">
            <a:spLocks noGrp="1"/>
          </p:cNvSpPr>
          <p:nvPr>
            <p:ph type="title"/>
          </p:nvPr>
        </p:nvSpPr>
        <p:spPr>
          <a:xfrm>
            <a:off x="508088" y="463704"/>
            <a:ext cx="6245400" cy="531300"/>
          </a:xfrm>
          <a:prstGeom prst="rect">
            <a:avLst/>
          </a:prstGeom>
          <a:noFill/>
          <a:ln>
            <a:noFill/>
          </a:ln>
        </p:spPr>
        <p:txBody>
          <a:bodyPr spcFirstLastPara="1" wrap="square" lIns="0" tIns="7950" rIns="0" bIns="0" anchor="t" anchorCtr="0">
            <a:spAutoFit/>
          </a:bodyPr>
          <a:lstStyle/>
          <a:p>
            <a:pPr marL="12700" lvl="0" indent="0" algn="l" rtl="0">
              <a:lnSpc>
                <a:spcPct val="100000"/>
              </a:lnSpc>
              <a:spcBef>
                <a:spcPts val="0"/>
              </a:spcBef>
              <a:spcAft>
                <a:spcPts val="0"/>
              </a:spcAft>
              <a:buSzPts val="1800"/>
              <a:buNone/>
            </a:pPr>
            <a:r>
              <a:rPr lang="en-US" sz="3400">
                <a:solidFill>
                  <a:srgbClr val="262626"/>
                </a:solidFill>
                <a:latin typeface="Georgia"/>
                <a:ea typeface="Georgia"/>
                <a:cs typeface="Georgia"/>
                <a:sym typeface="Georgia"/>
              </a:rPr>
              <a:t>Data Governance</a:t>
            </a:r>
            <a:endParaRPr sz="3400">
              <a:solidFill>
                <a:srgbClr val="262626"/>
              </a:solidFill>
              <a:latin typeface="Georgia"/>
              <a:ea typeface="Georgia"/>
              <a:cs typeface="Georgia"/>
              <a:sym typeface="Georgia"/>
            </a:endParaRPr>
          </a:p>
        </p:txBody>
      </p:sp>
      <p:sp>
        <p:nvSpPr>
          <p:cNvPr id="652" name="Google Shape;652;p69"/>
          <p:cNvSpPr txBox="1">
            <a:spLocks noGrp="1"/>
          </p:cNvSpPr>
          <p:nvPr>
            <p:ph type="sldNum" idx="12"/>
          </p:nvPr>
        </p:nvSpPr>
        <p:spPr>
          <a:xfrm>
            <a:off x="6554339" y="4768735"/>
            <a:ext cx="2133900" cy="273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42</a:t>
            </a:fld>
            <a:endParaRPr/>
          </a:p>
        </p:txBody>
      </p:sp>
      <p:pic>
        <p:nvPicPr>
          <p:cNvPr id="653" name="Google Shape;653;p69"/>
          <p:cNvPicPr preferRelativeResize="0"/>
          <p:nvPr/>
        </p:nvPicPr>
        <p:blipFill>
          <a:blip r:embed="rId4">
            <a:alphaModFix/>
          </a:blip>
          <a:stretch>
            <a:fillRect/>
          </a:stretch>
        </p:blipFill>
        <p:spPr>
          <a:xfrm>
            <a:off x="2377137" y="1162325"/>
            <a:ext cx="4389726" cy="398275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Shape 657"/>
        <p:cNvGrpSpPr/>
        <p:nvPr/>
      </p:nvGrpSpPr>
      <p:grpSpPr>
        <a:xfrm>
          <a:off x="0" y="0"/>
          <a:ext cx="0" cy="0"/>
          <a:chOff x="0" y="0"/>
          <a:chExt cx="0" cy="0"/>
        </a:xfrm>
      </p:grpSpPr>
      <p:grpSp>
        <p:nvGrpSpPr>
          <p:cNvPr id="658" name="Google Shape;658;p70"/>
          <p:cNvGrpSpPr/>
          <p:nvPr/>
        </p:nvGrpSpPr>
        <p:grpSpPr>
          <a:xfrm>
            <a:off x="0" y="0"/>
            <a:ext cx="3867923" cy="5145557"/>
            <a:chOff x="0" y="0"/>
            <a:chExt cx="7734300" cy="10287000"/>
          </a:xfrm>
        </p:grpSpPr>
        <p:sp>
          <p:nvSpPr>
            <p:cNvPr id="659" name="Google Shape;659;p70"/>
            <p:cNvSpPr/>
            <p:nvPr/>
          </p:nvSpPr>
          <p:spPr>
            <a:xfrm>
              <a:off x="0" y="0"/>
              <a:ext cx="7734300" cy="10287000"/>
            </a:xfrm>
            <a:custGeom>
              <a:avLst/>
              <a:gdLst/>
              <a:ahLst/>
              <a:cxnLst/>
              <a:rect l="l" t="t" r="r" b="b"/>
              <a:pathLst>
                <a:path w="7734300" h="10287000" extrusionOk="0">
                  <a:moveTo>
                    <a:pt x="0" y="10287000"/>
                  </a:moveTo>
                  <a:lnTo>
                    <a:pt x="0" y="0"/>
                  </a:lnTo>
                  <a:lnTo>
                    <a:pt x="7734300" y="0"/>
                  </a:lnTo>
                  <a:lnTo>
                    <a:pt x="7734300" y="10287000"/>
                  </a:lnTo>
                  <a:lnTo>
                    <a:pt x="0" y="10287000"/>
                  </a:lnTo>
                  <a:close/>
                </a:path>
              </a:pathLst>
            </a:custGeom>
            <a:solidFill>
              <a:srgbClr val="48A8C4"/>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rgbClr val="000000"/>
                </a:solidFill>
                <a:latin typeface="Arial"/>
                <a:ea typeface="Arial"/>
                <a:cs typeface="Arial"/>
                <a:sym typeface="Arial"/>
              </a:endParaRPr>
            </a:p>
          </p:txBody>
        </p:sp>
        <p:sp>
          <p:nvSpPr>
            <p:cNvPr id="660" name="Google Shape;660;p70"/>
            <p:cNvSpPr/>
            <p:nvPr/>
          </p:nvSpPr>
          <p:spPr>
            <a:xfrm>
              <a:off x="0" y="360200"/>
              <a:ext cx="7734300" cy="9918700"/>
            </a:xfrm>
            <a:custGeom>
              <a:avLst/>
              <a:gdLst/>
              <a:ahLst/>
              <a:cxnLst/>
              <a:rect l="l" t="t" r="r" b="b"/>
              <a:pathLst>
                <a:path w="7734300" h="9918700" extrusionOk="0">
                  <a:moveTo>
                    <a:pt x="2039334" y="9918699"/>
                  </a:moveTo>
                  <a:lnTo>
                    <a:pt x="0" y="9918699"/>
                  </a:lnTo>
                  <a:lnTo>
                    <a:pt x="0" y="3492499"/>
                  </a:lnTo>
                  <a:lnTo>
                    <a:pt x="27364" y="3467099"/>
                  </a:lnTo>
                  <a:lnTo>
                    <a:pt x="79941" y="3403599"/>
                  </a:lnTo>
                  <a:lnTo>
                    <a:pt x="132963" y="3352799"/>
                  </a:lnTo>
                  <a:lnTo>
                    <a:pt x="186426" y="3289299"/>
                  </a:lnTo>
                  <a:lnTo>
                    <a:pt x="240329" y="3238499"/>
                  </a:lnTo>
                  <a:lnTo>
                    <a:pt x="294669" y="3174999"/>
                  </a:lnTo>
                  <a:lnTo>
                    <a:pt x="349443" y="3124199"/>
                  </a:lnTo>
                  <a:lnTo>
                    <a:pt x="404648" y="3060699"/>
                  </a:lnTo>
                  <a:lnTo>
                    <a:pt x="460282" y="3009899"/>
                  </a:lnTo>
                  <a:lnTo>
                    <a:pt x="516342" y="2946399"/>
                  </a:lnTo>
                  <a:lnTo>
                    <a:pt x="629729" y="2844799"/>
                  </a:lnTo>
                  <a:lnTo>
                    <a:pt x="687051" y="2781299"/>
                  </a:lnTo>
                  <a:lnTo>
                    <a:pt x="802940" y="2679699"/>
                  </a:lnTo>
                  <a:lnTo>
                    <a:pt x="979843" y="2527299"/>
                  </a:lnTo>
                  <a:lnTo>
                    <a:pt x="1039619" y="2463799"/>
                  </a:lnTo>
                  <a:lnTo>
                    <a:pt x="1221333" y="2311399"/>
                  </a:lnTo>
                  <a:lnTo>
                    <a:pt x="1282692" y="2273299"/>
                  </a:lnTo>
                  <a:lnTo>
                    <a:pt x="1344439" y="2222499"/>
                  </a:lnTo>
                  <a:lnTo>
                    <a:pt x="1595266" y="2019299"/>
                  </a:lnTo>
                  <a:lnTo>
                    <a:pt x="1658919" y="1981199"/>
                  </a:lnTo>
                  <a:lnTo>
                    <a:pt x="1787342" y="1879599"/>
                  </a:lnTo>
                  <a:lnTo>
                    <a:pt x="1852106" y="1841499"/>
                  </a:lnTo>
                  <a:lnTo>
                    <a:pt x="1917236" y="1790699"/>
                  </a:lnTo>
                  <a:lnTo>
                    <a:pt x="1982728" y="1752599"/>
                  </a:lnTo>
                  <a:lnTo>
                    <a:pt x="2048580" y="1701799"/>
                  </a:lnTo>
                  <a:lnTo>
                    <a:pt x="2181353" y="1625599"/>
                  </a:lnTo>
                  <a:lnTo>
                    <a:pt x="2248269" y="1574799"/>
                  </a:lnTo>
                  <a:lnTo>
                    <a:pt x="2383147" y="1498599"/>
                  </a:lnTo>
                  <a:lnTo>
                    <a:pt x="2451103" y="1447799"/>
                  </a:lnTo>
                  <a:lnTo>
                    <a:pt x="2726314" y="1295399"/>
                  </a:lnTo>
                  <a:lnTo>
                    <a:pt x="3220568" y="1028699"/>
                  </a:lnTo>
                  <a:lnTo>
                    <a:pt x="3292446" y="1003299"/>
                  </a:lnTo>
                  <a:lnTo>
                    <a:pt x="3437128" y="927099"/>
                  </a:lnTo>
                  <a:lnTo>
                    <a:pt x="3509927" y="901699"/>
                  </a:lnTo>
                  <a:lnTo>
                    <a:pt x="3583028" y="863599"/>
                  </a:lnTo>
                  <a:lnTo>
                    <a:pt x="3656427" y="838199"/>
                  </a:lnTo>
                  <a:lnTo>
                    <a:pt x="3730123" y="800099"/>
                  </a:lnTo>
                  <a:lnTo>
                    <a:pt x="3804113" y="774699"/>
                  </a:lnTo>
                  <a:lnTo>
                    <a:pt x="3878394" y="736599"/>
                  </a:lnTo>
                  <a:lnTo>
                    <a:pt x="4027818" y="685799"/>
                  </a:lnTo>
                  <a:lnTo>
                    <a:pt x="4102956" y="647699"/>
                  </a:lnTo>
                  <a:lnTo>
                    <a:pt x="4869328" y="393699"/>
                  </a:lnTo>
                  <a:lnTo>
                    <a:pt x="4947406" y="380999"/>
                  </a:lnTo>
                  <a:lnTo>
                    <a:pt x="5104314" y="330199"/>
                  </a:lnTo>
                  <a:lnTo>
                    <a:pt x="5183138" y="317499"/>
                  </a:lnTo>
                  <a:lnTo>
                    <a:pt x="5262205" y="292099"/>
                  </a:lnTo>
                  <a:lnTo>
                    <a:pt x="5341514" y="279399"/>
                  </a:lnTo>
                  <a:lnTo>
                    <a:pt x="5421060" y="253999"/>
                  </a:lnTo>
                  <a:lnTo>
                    <a:pt x="5500842" y="241299"/>
                  </a:lnTo>
                  <a:lnTo>
                    <a:pt x="5580857" y="215899"/>
                  </a:lnTo>
                  <a:lnTo>
                    <a:pt x="5741575" y="190499"/>
                  </a:lnTo>
                  <a:lnTo>
                    <a:pt x="5822273" y="165099"/>
                  </a:lnTo>
                  <a:lnTo>
                    <a:pt x="6393230" y="76199"/>
                  </a:lnTo>
                  <a:lnTo>
                    <a:pt x="6475632" y="76199"/>
                  </a:lnTo>
                  <a:lnTo>
                    <a:pt x="6724032" y="38099"/>
                  </a:lnTo>
                  <a:lnTo>
                    <a:pt x="6807222" y="38099"/>
                  </a:lnTo>
                  <a:lnTo>
                    <a:pt x="6890602" y="25399"/>
                  </a:lnTo>
                  <a:lnTo>
                    <a:pt x="6974170" y="25399"/>
                  </a:lnTo>
                  <a:lnTo>
                    <a:pt x="7057924" y="12699"/>
                  </a:lnTo>
                  <a:lnTo>
                    <a:pt x="7141860" y="12699"/>
                  </a:lnTo>
                  <a:lnTo>
                    <a:pt x="7225975" y="0"/>
                  </a:lnTo>
                  <a:lnTo>
                    <a:pt x="7734299" y="0"/>
                  </a:lnTo>
                  <a:lnTo>
                    <a:pt x="7734299" y="4571999"/>
                  </a:lnTo>
                  <a:lnTo>
                    <a:pt x="7541136" y="4571999"/>
                  </a:lnTo>
                  <a:lnTo>
                    <a:pt x="7493093" y="4584699"/>
                  </a:lnTo>
                  <a:lnTo>
                    <a:pt x="7301955" y="4584699"/>
                  </a:lnTo>
                  <a:lnTo>
                    <a:pt x="7254437" y="4597399"/>
                  </a:lnTo>
                  <a:lnTo>
                    <a:pt x="7159734" y="4597399"/>
                  </a:lnTo>
                  <a:lnTo>
                    <a:pt x="7112551" y="4610099"/>
                  </a:lnTo>
                  <a:lnTo>
                    <a:pt x="7065483" y="4610099"/>
                  </a:lnTo>
                  <a:lnTo>
                    <a:pt x="7018531" y="4622799"/>
                  </a:lnTo>
                  <a:lnTo>
                    <a:pt x="6971697" y="4622799"/>
                  </a:lnTo>
                  <a:lnTo>
                    <a:pt x="6924983" y="4635499"/>
                  </a:lnTo>
                  <a:lnTo>
                    <a:pt x="6878390" y="4635499"/>
                  </a:lnTo>
                  <a:lnTo>
                    <a:pt x="6831919" y="4648199"/>
                  </a:lnTo>
                  <a:lnTo>
                    <a:pt x="6785573" y="4648199"/>
                  </a:lnTo>
                  <a:lnTo>
                    <a:pt x="6693260" y="4673599"/>
                  </a:lnTo>
                  <a:lnTo>
                    <a:pt x="6647296" y="4673599"/>
                  </a:lnTo>
                  <a:lnTo>
                    <a:pt x="6510194" y="4711699"/>
                  </a:lnTo>
                  <a:lnTo>
                    <a:pt x="6464761" y="4711699"/>
                  </a:lnTo>
                  <a:lnTo>
                    <a:pt x="5843809" y="4889499"/>
                  </a:lnTo>
                  <a:lnTo>
                    <a:pt x="5800598" y="4914899"/>
                  </a:lnTo>
                  <a:lnTo>
                    <a:pt x="5671932" y="4952999"/>
                  </a:lnTo>
                  <a:lnTo>
                    <a:pt x="5629373" y="4978399"/>
                  </a:lnTo>
                  <a:lnTo>
                    <a:pt x="5544756" y="5003799"/>
                  </a:lnTo>
                  <a:lnTo>
                    <a:pt x="5502703" y="5029199"/>
                  </a:lnTo>
                  <a:lnTo>
                    <a:pt x="5460821" y="5041899"/>
                  </a:lnTo>
                  <a:lnTo>
                    <a:pt x="5419112" y="5067299"/>
                  </a:lnTo>
                  <a:lnTo>
                    <a:pt x="5377578" y="5079999"/>
                  </a:lnTo>
                  <a:lnTo>
                    <a:pt x="5336221" y="5105399"/>
                  </a:lnTo>
                  <a:lnTo>
                    <a:pt x="5295042" y="5118099"/>
                  </a:lnTo>
                  <a:lnTo>
                    <a:pt x="5254043" y="5143499"/>
                  </a:lnTo>
                  <a:lnTo>
                    <a:pt x="5213225" y="5156199"/>
                  </a:lnTo>
                  <a:lnTo>
                    <a:pt x="5132139" y="5206999"/>
                  </a:lnTo>
                  <a:lnTo>
                    <a:pt x="5091875" y="5219699"/>
                  </a:lnTo>
                  <a:lnTo>
                    <a:pt x="5011910" y="5270499"/>
                  </a:lnTo>
                  <a:lnTo>
                    <a:pt x="4972213" y="5283199"/>
                  </a:lnTo>
                  <a:lnTo>
                    <a:pt x="4854283" y="5359399"/>
                  </a:lnTo>
                  <a:lnTo>
                    <a:pt x="4815365" y="5372099"/>
                  </a:lnTo>
                  <a:lnTo>
                    <a:pt x="4623788" y="5499099"/>
                  </a:lnTo>
                  <a:lnTo>
                    <a:pt x="4437377" y="5626099"/>
                  </a:lnTo>
                  <a:lnTo>
                    <a:pt x="4292101" y="5727699"/>
                  </a:lnTo>
                  <a:lnTo>
                    <a:pt x="4220782" y="5778499"/>
                  </a:lnTo>
                  <a:lnTo>
                    <a:pt x="4185458" y="5816599"/>
                  </a:lnTo>
                  <a:lnTo>
                    <a:pt x="4080845" y="5892799"/>
                  </a:lnTo>
                  <a:lnTo>
                    <a:pt x="4046433" y="5930899"/>
                  </a:lnTo>
                  <a:lnTo>
                    <a:pt x="3978307" y="5981699"/>
                  </a:lnTo>
                  <a:lnTo>
                    <a:pt x="3944596" y="6019799"/>
                  </a:lnTo>
                  <a:lnTo>
                    <a:pt x="3877885" y="6070599"/>
                  </a:lnTo>
                  <a:lnTo>
                    <a:pt x="3844889" y="6108699"/>
                  </a:lnTo>
                  <a:lnTo>
                    <a:pt x="3812134" y="6134099"/>
                  </a:lnTo>
                  <a:lnTo>
                    <a:pt x="3779622" y="6172199"/>
                  </a:lnTo>
                  <a:lnTo>
                    <a:pt x="3747355" y="6197599"/>
                  </a:lnTo>
                  <a:lnTo>
                    <a:pt x="3715334" y="6235699"/>
                  </a:lnTo>
                  <a:lnTo>
                    <a:pt x="3683562" y="6261099"/>
                  </a:lnTo>
                  <a:lnTo>
                    <a:pt x="3652038" y="6299199"/>
                  </a:lnTo>
                  <a:lnTo>
                    <a:pt x="3620766" y="6324599"/>
                  </a:lnTo>
                  <a:lnTo>
                    <a:pt x="3589746" y="6362699"/>
                  </a:lnTo>
                  <a:lnTo>
                    <a:pt x="3558980" y="6388099"/>
                  </a:lnTo>
                  <a:lnTo>
                    <a:pt x="3528470" y="6426199"/>
                  </a:lnTo>
                  <a:lnTo>
                    <a:pt x="3498217" y="6451599"/>
                  </a:lnTo>
                  <a:lnTo>
                    <a:pt x="3468224" y="6489699"/>
                  </a:lnTo>
                  <a:lnTo>
                    <a:pt x="3438491" y="6527799"/>
                  </a:lnTo>
                  <a:lnTo>
                    <a:pt x="3409020" y="6553199"/>
                  </a:lnTo>
                  <a:lnTo>
                    <a:pt x="3379812" y="6591299"/>
                  </a:lnTo>
                  <a:lnTo>
                    <a:pt x="3350870" y="6629399"/>
                  </a:lnTo>
                  <a:lnTo>
                    <a:pt x="3322195" y="6667499"/>
                  </a:lnTo>
                  <a:lnTo>
                    <a:pt x="3293788" y="6692899"/>
                  </a:lnTo>
                  <a:lnTo>
                    <a:pt x="3265651" y="6730999"/>
                  </a:lnTo>
                  <a:lnTo>
                    <a:pt x="3237786" y="6769099"/>
                  </a:lnTo>
                  <a:lnTo>
                    <a:pt x="3210194" y="6807199"/>
                  </a:lnTo>
                  <a:lnTo>
                    <a:pt x="3182877" y="6832599"/>
                  </a:lnTo>
                  <a:lnTo>
                    <a:pt x="3155836" y="6870699"/>
                  </a:lnTo>
                  <a:lnTo>
                    <a:pt x="3129073" y="6908799"/>
                  </a:lnTo>
                  <a:lnTo>
                    <a:pt x="3102590" y="6946899"/>
                  </a:lnTo>
                  <a:lnTo>
                    <a:pt x="3076388" y="6984999"/>
                  </a:lnTo>
                  <a:lnTo>
                    <a:pt x="3050468" y="7023099"/>
                  </a:lnTo>
                  <a:lnTo>
                    <a:pt x="3024833" y="7061199"/>
                  </a:lnTo>
                  <a:lnTo>
                    <a:pt x="2999483" y="7099299"/>
                  </a:lnTo>
                  <a:lnTo>
                    <a:pt x="2974421" y="7137399"/>
                  </a:lnTo>
                  <a:lnTo>
                    <a:pt x="2949649" y="7175499"/>
                  </a:lnTo>
                  <a:lnTo>
                    <a:pt x="2925166" y="7213599"/>
                  </a:lnTo>
                  <a:lnTo>
                    <a:pt x="2900976" y="7251699"/>
                  </a:lnTo>
                  <a:lnTo>
                    <a:pt x="2877080" y="7289799"/>
                  </a:lnTo>
                  <a:lnTo>
                    <a:pt x="2853479" y="7327899"/>
                  </a:lnTo>
                  <a:lnTo>
                    <a:pt x="2830175" y="7365999"/>
                  </a:lnTo>
                  <a:lnTo>
                    <a:pt x="2807170" y="7404099"/>
                  </a:lnTo>
                  <a:lnTo>
                    <a:pt x="2784464" y="7442199"/>
                  </a:lnTo>
                  <a:lnTo>
                    <a:pt x="2762061" y="7480299"/>
                  </a:lnTo>
                  <a:lnTo>
                    <a:pt x="2739961" y="7518399"/>
                  </a:lnTo>
                  <a:lnTo>
                    <a:pt x="2718165" y="7556499"/>
                  </a:lnTo>
                  <a:lnTo>
                    <a:pt x="2696676" y="7594599"/>
                  </a:lnTo>
                  <a:lnTo>
                    <a:pt x="2675495" y="7632699"/>
                  </a:lnTo>
                  <a:lnTo>
                    <a:pt x="2654624" y="7683499"/>
                  </a:lnTo>
                  <a:lnTo>
                    <a:pt x="2634064" y="7721599"/>
                  </a:lnTo>
                  <a:lnTo>
                    <a:pt x="2613817" y="7759699"/>
                  </a:lnTo>
                  <a:lnTo>
                    <a:pt x="2593884" y="7797799"/>
                  </a:lnTo>
                  <a:lnTo>
                    <a:pt x="2574267" y="7835899"/>
                  </a:lnTo>
                  <a:lnTo>
                    <a:pt x="2554968" y="7886699"/>
                  </a:lnTo>
                  <a:lnTo>
                    <a:pt x="2535988" y="7924799"/>
                  </a:lnTo>
                  <a:lnTo>
                    <a:pt x="2517328" y="7962899"/>
                  </a:lnTo>
                  <a:lnTo>
                    <a:pt x="2498991" y="8000999"/>
                  </a:lnTo>
                  <a:lnTo>
                    <a:pt x="2480978" y="8051799"/>
                  </a:lnTo>
                  <a:lnTo>
                    <a:pt x="2463290" y="8089899"/>
                  </a:lnTo>
                  <a:lnTo>
                    <a:pt x="2445930" y="8127999"/>
                  </a:lnTo>
                  <a:lnTo>
                    <a:pt x="2428898" y="8178799"/>
                  </a:lnTo>
                  <a:lnTo>
                    <a:pt x="2412196" y="8216899"/>
                  </a:lnTo>
                  <a:lnTo>
                    <a:pt x="2395826" y="8254999"/>
                  </a:lnTo>
                  <a:lnTo>
                    <a:pt x="2379789" y="8305799"/>
                  </a:lnTo>
                  <a:lnTo>
                    <a:pt x="2364088" y="8343899"/>
                  </a:lnTo>
                  <a:lnTo>
                    <a:pt x="2348723" y="8394699"/>
                  </a:lnTo>
                  <a:lnTo>
                    <a:pt x="2333696" y="8432799"/>
                  </a:lnTo>
                  <a:lnTo>
                    <a:pt x="2319009" y="8470899"/>
                  </a:lnTo>
                  <a:lnTo>
                    <a:pt x="2304663" y="8521699"/>
                  </a:lnTo>
                  <a:lnTo>
                    <a:pt x="2290660" y="8559799"/>
                  </a:lnTo>
                  <a:lnTo>
                    <a:pt x="2277002" y="8610599"/>
                  </a:lnTo>
                  <a:lnTo>
                    <a:pt x="2263690" y="8648699"/>
                  </a:lnTo>
                  <a:lnTo>
                    <a:pt x="2250725" y="8699499"/>
                  </a:lnTo>
                  <a:lnTo>
                    <a:pt x="2238110" y="8737599"/>
                  </a:lnTo>
                  <a:lnTo>
                    <a:pt x="2225845" y="8788399"/>
                  </a:lnTo>
                  <a:lnTo>
                    <a:pt x="2213933" y="8826499"/>
                  </a:lnTo>
                  <a:lnTo>
                    <a:pt x="2202375" y="8877299"/>
                  </a:lnTo>
                  <a:lnTo>
                    <a:pt x="2191172" y="8915399"/>
                  </a:lnTo>
                  <a:lnTo>
                    <a:pt x="2180327" y="8966199"/>
                  </a:lnTo>
                  <a:lnTo>
                    <a:pt x="2169840" y="9016999"/>
                  </a:lnTo>
                  <a:lnTo>
                    <a:pt x="2159714" y="9055099"/>
                  </a:lnTo>
                  <a:lnTo>
                    <a:pt x="2149950" y="9105899"/>
                  </a:lnTo>
                  <a:lnTo>
                    <a:pt x="2140549" y="9143999"/>
                  </a:lnTo>
                  <a:lnTo>
                    <a:pt x="2131513" y="9194799"/>
                  </a:lnTo>
                  <a:lnTo>
                    <a:pt x="2122844" y="9245599"/>
                  </a:lnTo>
                  <a:lnTo>
                    <a:pt x="2114543" y="9283699"/>
                  </a:lnTo>
                  <a:lnTo>
                    <a:pt x="2106612" y="9334499"/>
                  </a:lnTo>
                  <a:lnTo>
                    <a:pt x="2099053" y="9372599"/>
                  </a:lnTo>
                  <a:lnTo>
                    <a:pt x="2091866" y="9423399"/>
                  </a:lnTo>
                  <a:lnTo>
                    <a:pt x="2085054" y="9474199"/>
                  </a:lnTo>
                  <a:lnTo>
                    <a:pt x="2078619" y="9512299"/>
                  </a:lnTo>
                  <a:lnTo>
                    <a:pt x="2072561" y="9563099"/>
                  </a:lnTo>
                  <a:lnTo>
                    <a:pt x="2066882" y="9613899"/>
                  </a:lnTo>
                  <a:lnTo>
                    <a:pt x="2061584" y="9664699"/>
                  </a:lnTo>
                  <a:lnTo>
                    <a:pt x="2056669" y="9702799"/>
                  </a:lnTo>
                  <a:lnTo>
                    <a:pt x="2052138" y="9753599"/>
                  </a:lnTo>
                  <a:lnTo>
                    <a:pt x="2047993" y="9804399"/>
                  </a:lnTo>
                  <a:lnTo>
                    <a:pt x="2044235" y="9842499"/>
                  </a:lnTo>
                  <a:lnTo>
                    <a:pt x="2040865" y="9893299"/>
                  </a:lnTo>
                  <a:lnTo>
                    <a:pt x="2039334" y="9918699"/>
                  </a:lnTo>
                  <a:close/>
                </a:path>
              </a:pathLst>
            </a:custGeom>
            <a:solidFill>
              <a:srgbClr val="F08B33"/>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rgbClr val="000000"/>
                </a:solidFill>
                <a:latin typeface="Arial"/>
                <a:ea typeface="Arial"/>
                <a:cs typeface="Arial"/>
                <a:sym typeface="Arial"/>
              </a:endParaRPr>
            </a:p>
          </p:txBody>
        </p:sp>
        <p:sp>
          <p:nvSpPr>
            <p:cNvPr id="661" name="Google Shape;661;p70"/>
            <p:cNvSpPr/>
            <p:nvPr/>
          </p:nvSpPr>
          <p:spPr>
            <a:xfrm>
              <a:off x="1181100" y="3733799"/>
              <a:ext cx="6553200" cy="6553200"/>
            </a:xfrm>
            <a:custGeom>
              <a:avLst/>
              <a:gdLst/>
              <a:ahLst/>
              <a:cxnLst/>
              <a:rect l="l" t="t" r="r" b="b"/>
              <a:pathLst>
                <a:path w="6553200" h="6553200" extrusionOk="0">
                  <a:moveTo>
                    <a:pt x="2918139" y="6553183"/>
                  </a:moveTo>
                  <a:lnTo>
                    <a:pt x="0" y="6553183"/>
                  </a:lnTo>
                  <a:lnTo>
                    <a:pt x="219" y="6498946"/>
                  </a:lnTo>
                  <a:lnTo>
                    <a:pt x="877" y="6444813"/>
                  </a:lnTo>
                  <a:lnTo>
                    <a:pt x="1972" y="6390787"/>
                  </a:lnTo>
                  <a:lnTo>
                    <a:pt x="3502" y="6336868"/>
                  </a:lnTo>
                  <a:lnTo>
                    <a:pt x="5466" y="6283059"/>
                  </a:lnTo>
                  <a:lnTo>
                    <a:pt x="7860" y="6229361"/>
                  </a:lnTo>
                  <a:lnTo>
                    <a:pt x="10685" y="6175777"/>
                  </a:lnTo>
                  <a:lnTo>
                    <a:pt x="13939" y="6122306"/>
                  </a:lnTo>
                  <a:lnTo>
                    <a:pt x="17618" y="6068952"/>
                  </a:lnTo>
                  <a:lnTo>
                    <a:pt x="21723" y="6015716"/>
                  </a:lnTo>
                  <a:lnTo>
                    <a:pt x="26251" y="5962600"/>
                  </a:lnTo>
                  <a:lnTo>
                    <a:pt x="31200" y="5909605"/>
                  </a:lnTo>
                  <a:lnTo>
                    <a:pt x="36570" y="5856733"/>
                  </a:lnTo>
                  <a:lnTo>
                    <a:pt x="42357" y="5803986"/>
                  </a:lnTo>
                  <a:lnTo>
                    <a:pt x="48561" y="5751365"/>
                  </a:lnTo>
                  <a:lnTo>
                    <a:pt x="55180" y="5698872"/>
                  </a:lnTo>
                  <a:lnTo>
                    <a:pt x="62212" y="5646509"/>
                  </a:lnTo>
                  <a:lnTo>
                    <a:pt x="69655" y="5594278"/>
                  </a:lnTo>
                  <a:lnTo>
                    <a:pt x="77508" y="5542179"/>
                  </a:lnTo>
                  <a:lnTo>
                    <a:pt x="85769" y="5490216"/>
                  </a:lnTo>
                  <a:lnTo>
                    <a:pt x="94437" y="5438389"/>
                  </a:lnTo>
                  <a:lnTo>
                    <a:pt x="103509" y="5386700"/>
                  </a:lnTo>
                  <a:lnTo>
                    <a:pt x="112984" y="5335151"/>
                  </a:lnTo>
                  <a:lnTo>
                    <a:pt x="122860" y="5283744"/>
                  </a:lnTo>
                  <a:lnTo>
                    <a:pt x="133136" y="5232480"/>
                  </a:lnTo>
                  <a:lnTo>
                    <a:pt x="143810" y="5181361"/>
                  </a:lnTo>
                  <a:lnTo>
                    <a:pt x="154881" y="5130389"/>
                  </a:lnTo>
                  <a:lnTo>
                    <a:pt x="166345" y="5079565"/>
                  </a:lnTo>
                  <a:lnTo>
                    <a:pt x="178203" y="5028891"/>
                  </a:lnTo>
                  <a:lnTo>
                    <a:pt x="190452" y="4978368"/>
                  </a:lnTo>
                  <a:lnTo>
                    <a:pt x="203090" y="4927999"/>
                  </a:lnTo>
                  <a:lnTo>
                    <a:pt x="216116" y="4877785"/>
                  </a:lnTo>
                  <a:lnTo>
                    <a:pt x="229529" y="4827728"/>
                  </a:lnTo>
                  <a:lnTo>
                    <a:pt x="243325" y="4777830"/>
                  </a:lnTo>
                  <a:lnTo>
                    <a:pt x="257505" y="4728091"/>
                  </a:lnTo>
                  <a:lnTo>
                    <a:pt x="272065" y="4678515"/>
                  </a:lnTo>
                  <a:lnTo>
                    <a:pt x="287005" y="4629101"/>
                  </a:lnTo>
                  <a:lnTo>
                    <a:pt x="302323" y="4579853"/>
                  </a:lnTo>
                  <a:lnTo>
                    <a:pt x="318016" y="4530772"/>
                  </a:lnTo>
                  <a:lnTo>
                    <a:pt x="334084" y="4481860"/>
                  </a:lnTo>
                  <a:lnTo>
                    <a:pt x="350525" y="4433117"/>
                  </a:lnTo>
                  <a:lnTo>
                    <a:pt x="367336" y="4384547"/>
                  </a:lnTo>
                  <a:lnTo>
                    <a:pt x="384517" y="4336150"/>
                  </a:lnTo>
                  <a:lnTo>
                    <a:pt x="402065" y="4287929"/>
                  </a:lnTo>
                  <a:lnTo>
                    <a:pt x="419980" y="4239885"/>
                  </a:lnTo>
                  <a:lnTo>
                    <a:pt x="438258" y="4192019"/>
                  </a:lnTo>
                  <a:lnTo>
                    <a:pt x="456899" y="4144334"/>
                  </a:lnTo>
                  <a:lnTo>
                    <a:pt x="475901" y="4096830"/>
                  </a:lnTo>
                  <a:lnTo>
                    <a:pt x="495262" y="4049511"/>
                  </a:lnTo>
                  <a:lnTo>
                    <a:pt x="514980" y="4002377"/>
                  </a:lnTo>
                  <a:lnTo>
                    <a:pt x="535054" y="3955430"/>
                  </a:lnTo>
                  <a:lnTo>
                    <a:pt x="555482" y="3908672"/>
                  </a:lnTo>
                  <a:lnTo>
                    <a:pt x="576263" y="3862104"/>
                  </a:lnTo>
                  <a:lnTo>
                    <a:pt x="597394" y="3815729"/>
                  </a:lnTo>
                  <a:lnTo>
                    <a:pt x="618874" y="3769547"/>
                  </a:lnTo>
                  <a:lnTo>
                    <a:pt x="640702" y="3723561"/>
                  </a:lnTo>
                  <a:lnTo>
                    <a:pt x="662875" y="3677772"/>
                  </a:lnTo>
                  <a:lnTo>
                    <a:pt x="685393" y="3632182"/>
                  </a:lnTo>
                  <a:lnTo>
                    <a:pt x="708252" y="3586793"/>
                  </a:lnTo>
                  <a:lnTo>
                    <a:pt x="731452" y="3541606"/>
                  </a:lnTo>
                  <a:lnTo>
                    <a:pt x="754991" y="3496623"/>
                  </a:lnTo>
                  <a:lnTo>
                    <a:pt x="778868" y="3451846"/>
                  </a:lnTo>
                  <a:lnTo>
                    <a:pt x="803079" y="3407276"/>
                  </a:lnTo>
                  <a:lnTo>
                    <a:pt x="827625" y="3362915"/>
                  </a:lnTo>
                  <a:lnTo>
                    <a:pt x="852503" y="3318765"/>
                  </a:lnTo>
                  <a:lnTo>
                    <a:pt x="877711" y="3274827"/>
                  </a:lnTo>
                  <a:lnTo>
                    <a:pt x="903248" y="3231103"/>
                  </a:lnTo>
                  <a:lnTo>
                    <a:pt x="929112" y="3187595"/>
                  </a:lnTo>
                  <a:lnTo>
                    <a:pt x="955302" y="3144305"/>
                  </a:lnTo>
                  <a:lnTo>
                    <a:pt x="981815" y="3101234"/>
                  </a:lnTo>
                  <a:lnTo>
                    <a:pt x="1008650" y="3058383"/>
                  </a:lnTo>
                  <a:lnTo>
                    <a:pt x="1035806" y="3015755"/>
                  </a:lnTo>
                  <a:lnTo>
                    <a:pt x="1063280" y="2973352"/>
                  </a:lnTo>
                  <a:lnTo>
                    <a:pt x="1091072" y="2931174"/>
                  </a:lnTo>
                  <a:lnTo>
                    <a:pt x="1119178" y="2889224"/>
                  </a:lnTo>
                  <a:lnTo>
                    <a:pt x="1147599" y="2847503"/>
                  </a:lnTo>
                  <a:lnTo>
                    <a:pt x="1176331" y="2806013"/>
                  </a:lnTo>
                  <a:lnTo>
                    <a:pt x="1205373" y="2764756"/>
                  </a:lnTo>
                  <a:lnTo>
                    <a:pt x="1234724" y="2723733"/>
                  </a:lnTo>
                  <a:lnTo>
                    <a:pt x="1264382" y="2682946"/>
                  </a:lnTo>
                  <a:lnTo>
                    <a:pt x="1294345" y="2642397"/>
                  </a:lnTo>
                  <a:lnTo>
                    <a:pt x="1324611" y="2602087"/>
                  </a:lnTo>
                  <a:lnTo>
                    <a:pt x="1355179" y="2562019"/>
                  </a:lnTo>
                  <a:lnTo>
                    <a:pt x="1386048" y="2522193"/>
                  </a:lnTo>
                  <a:lnTo>
                    <a:pt x="1417214" y="2482611"/>
                  </a:lnTo>
                  <a:lnTo>
                    <a:pt x="1448678" y="2443276"/>
                  </a:lnTo>
                  <a:lnTo>
                    <a:pt x="1480437" y="2404189"/>
                  </a:lnTo>
                  <a:lnTo>
                    <a:pt x="1512488" y="2365351"/>
                  </a:lnTo>
                  <a:lnTo>
                    <a:pt x="1544832" y="2326764"/>
                  </a:lnTo>
                  <a:lnTo>
                    <a:pt x="1577466" y="2288430"/>
                  </a:lnTo>
                  <a:lnTo>
                    <a:pt x="1610388" y="2250351"/>
                  </a:lnTo>
                  <a:lnTo>
                    <a:pt x="1643596" y="2212528"/>
                  </a:lnTo>
                  <a:lnTo>
                    <a:pt x="1677090" y="2174963"/>
                  </a:lnTo>
                  <a:lnTo>
                    <a:pt x="1710866" y="2137658"/>
                  </a:lnTo>
                  <a:lnTo>
                    <a:pt x="1744925" y="2100614"/>
                  </a:lnTo>
                  <a:lnTo>
                    <a:pt x="1779263" y="2063833"/>
                  </a:lnTo>
                  <a:lnTo>
                    <a:pt x="1813879" y="2027316"/>
                  </a:lnTo>
                  <a:lnTo>
                    <a:pt x="1848772" y="1991066"/>
                  </a:lnTo>
                  <a:lnTo>
                    <a:pt x="1883940" y="1955084"/>
                  </a:lnTo>
                  <a:lnTo>
                    <a:pt x="1919381" y="1919372"/>
                  </a:lnTo>
                  <a:lnTo>
                    <a:pt x="1955093" y="1883932"/>
                  </a:lnTo>
                  <a:lnTo>
                    <a:pt x="1991075" y="1848764"/>
                  </a:lnTo>
                  <a:lnTo>
                    <a:pt x="2027325" y="1813871"/>
                  </a:lnTo>
                  <a:lnTo>
                    <a:pt x="2063841" y="1779255"/>
                  </a:lnTo>
                  <a:lnTo>
                    <a:pt x="2100622" y="1744917"/>
                  </a:lnTo>
                  <a:lnTo>
                    <a:pt x="2137667" y="1710859"/>
                  </a:lnTo>
                  <a:lnTo>
                    <a:pt x="2174972" y="1677082"/>
                  </a:lnTo>
                  <a:lnTo>
                    <a:pt x="2212537" y="1643589"/>
                  </a:lnTo>
                  <a:lnTo>
                    <a:pt x="2250360" y="1610381"/>
                  </a:lnTo>
                  <a:lnTo>
                    <a:pt x="2288440" y="1577459"/>
                  </a:lnTo>
                  <a:lnTo>
                    <a:pt x="2326774" y="1544825"/>
                  </a:lnTo>
                  <a:lnTo>
                    <a:pt x="2365360" y="1512482"/>
                  </a:lnTo>
                  <a:lnTo>
                    <a:pt x="2404199" y="1480430"/>
                  </a:lnTo>
                  <a:lnTo>
                    <a:pt x="2443286" y="1448671"/>
                  </a:lnTo>
                  <a:lnTo>
                    <a:pt x="2482621" y="1417208"/>
                  </a:lnTo>
                  <a:lnTo>
                    <a:pt x="2522203" y="1386041"/>
                  </a:lnTo>
                  <a:lnTo>
                    <a:pt x="2562029" y="1355173"/>
                  </a:lnTo>
                  <a:lnTo>
                    <a:pt x="2602098" y="1324605"/>
                  </a:lnTo>
                  <a:lnTo>
                    <a:pt x="2642408" y="1294339"/>
                  </a:lnTo>
                  <a:lnTo>
                    <a:pt x="2682957" y="1264376"/>
                  </a:lnTo>
                  <a:lnTo>
                    <a:pt x="2723744" y="1234718"/>
                  </a:lnTo>
                  <a:lnTo>
                    <a:pt x="2764767" y="1205368"/>
                  </a:lnTo>
                  <a:lnTo>
                    <a:pt x="2806024" y="1176325"/>
                  </a:lnTo>
                  <a:lnTo>
                    <a:pt x="2847514" y="1147593"/>
                  </a:lnTo>
                  <a:lnTo>
                    <a:pt x="2889235" y="1119173"/>
                  </a:lnTo>
                  <a:lnTo>
                    <a:pt x="2931185" y="1091067"/>
                  </a:lnTo>
                  <a:lnTo>
                    <a:pt x="2973363" y="1063275"/>
                  </a:lnTo>
                  <a:lnTo>
                    <a:pt x="3015767" y="1035801"/>
                  </a:lnTo>
                  <a:lnTo>
                    <a:pt x="3058395" y="1008646"/>
                  </a:lnTo>
                  <a:lnTo>
                    <a:pt x="3101245" y="981811"/>
                  </a:lnTo>
                  <a:lnTo>
                    <a:pt x="3144317" y="955297"/>
                  </a:lnTo>
                  <a:lnTo>
                    <a:pt x="3187607" y="929108"/>
                  </a:lnTo>
                  <a:lnTo>
                    <a:pt x="3231115" y="903244"/>
                  </a:lnTo>
                  <a:lnTo>
                    <a:pt x="3274839" y="877707"/>
                  </a:lnTo>
                  <a:lnTo>
                    <a:pt x="3318777" y="852499"/>
                  </a:lnTo>
                  <a:lnTo>
                    <a:pt x="3362927" y="827621"/>
                  </a:lnTo>
                  <a:lnTo>
                    <a:pt x="3407288" y="803076"/>
                  </a:lnTo>
                  <a:lnTo>
                    <a:pt x="3451858" y="778864"/>
                  </a:lnTo>
                  <a:lnTo>
                    <a:pt x="3496636" y="754988"/>
                  </a:lnTo>
                  <a:lnTo>
                    <a:pt x="3541619" y="731449"/>
                  </a:lnTo>
                  <a:lnTo>
                    <a:pt x="3586806" y="708249"/>
                  </a:lnTo>
                  <a:lnTo>
                    <a:pt x="3632195" y="685389"/>
                  </a:lnTo>
                  <a:lnTo>
                    <a:pt x="3677785" y="662872"/>
                  </a:lnTo>
                  <a:lnTo>
                    <a:pt x="3723574" y="640699"/>
                  </a:lnTo>
                  <a:lnTo>
                    <a:pt x="3769560" y="618871"/>
                  </a:lnTo>
                  <a:lnTo>
                    <a:pt x="3815742" y="597391"/>
                  </a:lnTo>
                  <a:lnTo>
                    <a:pt x="3862118" y="576260"/>
                  </a:lnTo>
                  <a:lnTo>
                    <a:pt x="3908685" y="555479"/>
                  </a:lnTo>
                  <a:lnTo>
                    <a:pt x="3955444" y="535051"/>
                  </a:lnTo>
                  <a:lnTo>
                    <a:pt x="4002391" y="514977"/>
                  </a:lnTo>
                  <a:lnTo>
                    <a:pt x="4049525" y="495259"/>
                  </a:lnTo>
                  <a:lnTo>
                    <a:pt x="4096844" y="475898"/>
                  </a:lnTo>
                  <a:lnTo>
                    <a:pt x="4144348" y="456897"/>
                  </a:lnTo>
                  <a:lnTo>
                    <a:pt x="4192033" y="438256"/>
                  </a:lnTo>
                  <a:lnTo>
                    <a:pt x="4239899" y="419977"/>
                  </a:lnTo>
                  <a:lnTo>
                    <a:pt x="4287943" y="402063"/>
                  </a:lnTo>
                  <a:lnTo>
                    <a:pt x="4336165" y="384515"/>
                  </a:lnTo>
                  <a:lnTo>
                    <a:pt x="4384562" y="367334"/>
                  </a:lnTo>
                  <a:lnTo>
                    <a:pt x="4433132" y="350523"/>
                  </a:lnTo>
                  <a:lnTo>
                    <a:pt x="4481874" y="334083"/>
                  </a:lnTo>
                  <a:lnTo>
                    <a:pt x="4530787" y="318015"/>
                  </a:lnTo>
                  <a:lnTo>
                    <a:pt x="4579868" y="302321"/>
                  </a:lnTo>
                  <a:lnTo>
                    <a:pt x="4629116" y="287004"/>
                  </a:lnTo>
                  <a:lnTo>
                    <a:pt x="4678529" y="272064"/>
                  </a:lnTo>
                  <a:lnTo>
                    <a:pt x="4728106" y="257503"/>
                  </a:lnTo>
                  <a:lnTo>
                    <a:pt x="4777845" y="243324"/>
                  </a:lnTo>
                  <a:lnTo>
                    <a:pt x="4827744" y="229527"/>
                  </a:lnTo>
                  <a:lnTo>
                    <a:pt x="4877801" y="216115"/>
                  </a:lnTo>
                  <a:lnTo>
                    <a:pt x="4928015" y="203089"/>
                  </a:lnTo>
                  <a:lnTo>
                    <a:pt x="4978384" y="190451"/>
                  </a:lnTo>
                  <a:lnTo>
                    <a:pt x="5028906" y="178202"/>
                  </a:lnTo>
                  <a:lnTo>
                    <a:pt x="5079580" y="166345"/>
                  </a:lnTo>
                  <a:lnTo>
                    <a:pt x="5130404" y="154880"/>
                  </a:lnTo>
                  <a:lnTo>
                    <a:pt x="5181377" y="143810"/>
                  </a:lnTo>
                  <a:lnTo>
                    <a:pt x="5232496" y="133136"/>
                  </a:lnTo>
                  <a:lnTo>
                    <a:pt x="5283760" y="122860"/>
                  </a:lnTo>
                  <a:lnTo>
                    <a:pt x="5335167" y="112983"/>
                  </a:lnTo>
                  <a:lnTo>
                    <a:pt x="5386716" y="103508"/>
                  </a:lnTo>
                  <a:lnTo>
                    <a:pt x="5438405" y="94436"/>
                  </a:lnTo>
                  <a:lnTo>
                    <a:pt x="5490232" y="85769"/>
                  </a:lnTo>
                  <a:lnTo>
                    <a:pt x="5542195" y="77508"/>
                  </a:lnTo>
                  <a:lnTo>
                    <a:pt x="5594294" y="69655"/>
                  </a:lnTo>
                  <a:lnTo>
                    <a:pt x="5646525" y="62212"/>
                  </a:lnTo>
                  <a:lnTo>
                    <a:pt x="5698888" y="55180"/>
                  </a:lnTo>
                  <a:lnTo>
                    <a:pt x="5751381" y="48561"/>
                  </a:lnTo>
                  <a:lnTo>
                    <a:pt x="5804002" y="42357"/>
                  </a:lnTo>
                  <a:lnTo>
                    <a:pt x="5856749" y="36570"/>
                  </a:lnTo>
                  <a:lnTo>
                    <a:pt x="5909621" y="31200"/>
                  </a:lnTo>
                  <a:lnTo>
                    <a:pt x="5962616" y="26251"/>
                  </a:lnTo>
                  <a:lnTo>
                    <a:pt x="6015733" y="21723"/>
                  </a:lnTo>
                  <a:lnTo>
                    <a:pt x="6068969" y="17618"/>
                  </a:lnTo>
                  <a:lnTo>
                    <a:pt x="6122323" y="13938"/>
                  </a:lnTo>
                  <a:lnTo>
                    <a:pt x="6175793" y="10685"/>
                  </a:lnTo>
                  <a:lnTo>
                    <a:pt x="6229378" y="7860"/>
                  </a:lnTo>
                  <a:lnTo>
                    <a:pt x="6283076" y="5465"/>
                  </a:lnTo>
                  <a:lnTo>
                    <a:pt x="6336885" y="3502"/>
                  </a:lnTo>
                  <a:lnTo>
                    <a:pt x="6390803" y="1972"/>
                  </a:lnTo>
                  <a:lnTo>
                    <a:pt x="6444830" y="877"/>
                  </a:lnTo>
                  <a:lnTo>
                    <a:pt x="6498962" y="219"/>
                  </a:lnTo>
                  <a:lnTo>
                    <a:pt x="6553199" y="0"/>
                  </a:lnTo>
                  <a:lnTo>
                    <a:pt x="6553199" y="2918107"/>
                  </a:lnTo>
                  <a:lnTo>
                    <a:pt x="6504704" y="2918423"/>
                  </a:lnTo>
                  <a:lnTo>
                    <a:pt x="6456361" y="2919372"/>
                  </a:lnTo>
                  <a:lnTo>
                    <a:pt x="6408173" y="2920947"/>
                  </a:lnTo>
                  <a:lnTo>
                    <a:pt x="6360146" y="2923145"/>
                  </a:lnTo>
                  <a:lnTo>
                    <a:pt x="6312283" y="2925963"/>
                  </a:lnTo>
                  <a:lnTo>
                    <a:pt x="6264588" y="2929397"/>
                  </a:lnTo>
                  <a:lnTo>
                    <a:pt x="6217065" y="2933442"/>
                  </a:lnTo>
                  <a:lnTo>
                    <a:pt x="6169718" y="2938094"/>
                  </a:lnTo>
                  <a:lnTo>
                    <a:pt x="6122550" y="2943350"/>
                  </a:lnTo>
                  <a:lnTo>
                    <a:pt x="6075566" y="2949206"/>
                  </a:lnTo>
                  <a:lnTo>
                    <a:pt x="6028770" y="2955658"/>
                  </a:lnTo>
                  <a:lnTo>
                    <a:pt x="5982165" y="2962702"/>
                  </a:lnTo>
                  <a:lnTo>
                    <a:pt x="5935755" y="2970333"/>
                  </a:lnTo>
                  <a:lnTo>
                    <a:pt x="5889545" y="2978549"/>
                  </a:lnTo>
                  <a:lnTo>
                    <a:pt x="5843538" y="2987345"/>
                  </a:lnTo>
                  <a:lnTo>
                    <a:pt x="5797739" y="2996717"/>
                  </a:lnTo>
                  <a:lnTo>
                    <a:pt x="5752150" y="3006661"/>
                  </a:lnTo>
                  <a:lnTo>
                    <a:pt x="5706777" y="3017173"/>
                  </a:lnTo>
                  <a:lnTo>
                    <a:pt x="5661622" y="3028250"/>
                  </a:lnTo>
                  <a:lnTo>
                    <a:pt x="5616690" y="3039888"/>
                  </a:lnTo>
                  <a:lnTo>
                    <a:pt x="5571986" y="3052082"/>
                  </a:lnTo>
                  <a:lnTo>
                    <a:pt x="5527512" y="3064829"/>
                  </a:lnTo>
                  <a:lnTo>
                    <a:pt x="5483272" y="3078124"/>
                  </a:lnTo>
                  <a:lnTo>
                    <a:pt x="5439271" y="3091964"/>
                  </a:lnTo>
                  <a:lnTo>
                    <a:pt x="5395513" y="3106345"/>
                  </a:lnTo>
                  <a:lnTo>
                    <a:pt x="5352001" y="3121263"/>
                  </a:lnTo>
                  <a:lnTo>
                    <a:pt x="5308740" y="3136714"/>
                  </a:lnTo>
                  <a:lnTo>
                    <a:pt x="5265733" y="3152694"/>
                  </a:lnTo>
                  <a:lnTo>
                    <a:pt x="5222984" y="3169200"/>
                  </a:lnTo>
                  <a:lnTo>
                    <a:pt x="5180497" y="3186226"/>
                  </a:lnTo>
                  <a:lnTo>
                    <a:pt x="5138276" y="3203770"/>
                  </a:lnTo>
                  <a:lnTo>
                    <a:pt x="5096326" y="3221827"/>
                  </a:lnTo>
                  <a:lnTo>
                    <a:pt x="5054649" y="3240394"/>
                  </a:lnTo>
                  <a:lnTo>
                    <a:pt x="5013250" y="3259466"/>
                  </a:lnTo>
                  <a:lnTo>
                    <a:pt x="4972133" y="3279040"/>
                  </a:lnTo>
                  <a:lnTo>
                    <a:pt x="4931302" y="3299112"/>
                  </a:lnTo>
                  <a:lnTo>
                    <a:pt x="4890760" y="3319677"/>
                  </a:lnTo>
                  <a:lnTo>
                    <a:pt x="4850512" y="3340732"/>
                  </a:lnTo>
                  <a:lnTo>
                    <a:pt x="4810561" y="3362273"/>
                  </a:lnTo>
                  <a:lnTo>
                    <a:pt x="4770912" y="3384296"/>
                  </a:lnTo>
                  <a:lnTo>
                    <a:pt x="4731568" y="3406797"/>
                  </a:lnTo>
                  <a:lnTo>
                    <a:pt x="4692533" y="3429772"/>
                  </a:lnTo>
                  <a:lnTo>
                    <a:pt x="4653812" y="3453218"/>
                  </a:lnTo>
                  <a:lnTo>
                    <a:pt x="4615407" y="3477129"/>
                  </a:lnTo>
                  <a:lnTo>
                    <a:pt x="4577324" y="3501503"/>
                  </a:lnTo>
                  <a:lnTo>
                    <a:pt x="4539566" y="3526336"/>
                  </a:lnTo>
                  <a:lnTo>
                    <a:pt x="4502136" y="3551623"/>
                  </a:lnTo>
                  <a:lnTo>
                    <a:pt x="4465039" y="3577360"/>
                  </a:lnTo>
                  <a:lnTo>
                    <a:pt x="4428279" y="3603545"/>
                  </a:lnTo>
                  <a:lnTo>
                    <a:pt x="4391860" y="3630171"/>
                  </a:lnTo>
                  <a:lnTo>
                    <a:pt x="4355786" y="3657237"/>
                  </a:lnTo>
                  <a:lnTo>
                    <a:pt x="4320059" y="3684738"/>
                  </a:lnTo>
                  <a:lnTo>
                    <a:pt x="4284686" y="3712669"/>
                  </a:lnTo>
                  <a:lnTo>
                    <a:pt x="4249668" y="3741028"/>
                  </a:lnTo>
                  <a:lnTo>
                    <a:pt x="4215011" y="3769810"/>
                  </a:lnTo>
                  <a:lnTo>
                    <a:pt x="4180718" y="3799011"/>
                  </a:lnTo>
                  <a:lnTo>
                    <a:pt x="4146794" y="3828627"/>
                  </a:lnTo>
                  <a:lnTo>
                    <a:pt x="4113241" y="3858654"/>
                  </a:lnTo>
                  <a:lnTo>
                    <a:pt x="4080064" y="3889089"/>
                  </a:lnTo>
                  <a:lnTo>
                    <a:pt x="4047268" y="3919927"/>
                  </a:lnTo>
                  <a:lnTo>
                    <a:pt x="4014855" y="3951165"/>
                  </a:lnTo>
                  <a:lnTo>
                    <a:pt x="3982830" y="3982799"/>
                  </a:lnTo>
                  <a:lnTo>
                    <a:pt x="3951196" y="4014824"/>
                  </a:lnTo>
                  <a:lnTo>
                    <a:pt x="3919958" y="4047237"/>
                  </a:lnTo>
                  <a:lnTo>
                    <a:pt x="3889120" y="4080034"/>
                  </a:lnTo>
                  <a:lnTo>
                    <a:pt x="3858685" y="4113211"/>
                  </a:lnTo>
                  <a:lnTo>
                    <a:pt x="3828658" y="4146763"/>
                  </a:lnTo>
                  <a:lnTo>
                    <a:pt x="3799042" y="4180688"/>
                  </a:lnTo>
                  <a:lnTo>
                    <a:pt x="3769841" y="4214981"/>
                  </a:lnTo>
                  <a:lnTo>
                    <a:pt x="3741059" y="4249638"/>
                  </a:lnTo>
                  <a:lnTo>
                    <a:pt x="3712701" y="4284656"/>
                  </a:lnTo>
                  <a:lnTo>
                    <a:pt x="3684769" y="4320030"/>
                  </a:lnTo>
                  <a:lnTo>
                    <a:pt x="3657269" y="4355756"/>
                  </a:lnTo>
                  <a:lnTo>
                    <a:pt x="3630203" y="4391831"/>
                  </a:lnTo>
                  <a:lnTo>
                    <a:pt x="3603576" y="4428250"/>
                  </a:lnTo>
                  <a:lnTo>
                    <a:pt x="3577392" y="4465010"/>
                  </a:lnTo>
                  <a:lnTo>
                    <a:pt x="3551655" y="4502107"/>
                  </a:lnTo>
                  <a:lnTo>
                    <a:pt x="3526368" y="4539537"/>
                  </a:lnTo>
                  <a:lnTo>
                    <a:pt x="3501535" y="4577295"/>
                  </a:lnTo>
                  <a:lnTo>
                    <a:pt x="3477161" y="4615379"/>
                  </a:lnTo>
                  <a:lnTo>
                    <a:pt x="3453250" y="4653784"/>
                  </a:lnTo>
                  <a:lnTo>
                    <a:pt x="3429804" y="4692505"/>
                  </a:lnTo>
                  <a:lnTo>
                    <a:pt x="3406829" y="4731540"/>
                  </a:lnTo>
                  <a:lnTo>
                    <a:pt x="3384328" y="4770884"/>
                  </a:lnTo>
                  <a:lnTo>
                    <a:pt x="3362305" y="4810534"/>
                  </a:lnTo>
                  <a:lnTo>
                    <a:pt x="3340764" y="4850485"/>
                  </a:lnTo>
                  <a:lnTo>
                    <a:pt x="3319709" y="4890733"/>
                  </a:lnTo>
                  <a:lnTo>
                    <a:pt x="3299144" y="4931275"/>
                  </a:lnTo>
                  <a:lnTo>
                    <a:pt x="3279072" y="4972106"/>
                  </a:lnTo>
                  <a:lnTo>
                    <a:pt x="3259499" y="5013224"/>
                  </a:lnTo>
                  <a:lnTo>
                    <a:pt x="3240426" y="5054623"/>
                  </a:lnTo>
                  <a:lnTo>
                    <a:pt x="3221860" y="5096300"/>
                  </a:lnTo>
                  <a:lnTo>
                    <a:pt x="3203803" y="5138251"/>
                  </a:lnTo>
                  <a:lnTo>
                    <a:pt x="3186259" y="5180471"/>
                  </a:lnTo>
                  <a:lnTo>
                    <a:pt x="3169232" y="5222958"/>
                  </a:lnTo>
                  <a:lnTo>
                    <a:pt x="3152727" y="5265708"/>
                  </a:lnTo>
                  <a:lnTo>
                    <a:pt x="3136747" y="5308715"/>
                  </a:lnTo>
                  <a:lnTo>
                    <a:pt x="3121296" y="5351977"/>
                  </a:lnTo>
                  <a:lnTo>
                    <a:pt x="3106378" y="5395489"/>
                  </a:lnTo>
                  <a:lnTo>
                    <a:pt x="3091997" y="5439247"/>
                  </a:lnTo>
                  <a:lnTo>
                    <a:pt x="3078157" y="5483248"/>
                  </a:lnTo>
                  <a:lnTo>
                    <a:pt x="3064861" y="5527488"/>
                  </a:lnTo>
                  <a:lnTo>
                    <a:pt x="3052115" y="5571962"/>
                  </a:lnTo>
                  <a:lnTo>
                    <a:pt x="3039921" y="5616667"/>
                  </a:lnTo>
                  <a:lnTo>
                    <a:pt x="3028283" y="5661599"/>
                  </a:lnTo>
                  <a:lnTo>
                    <a:pt x="3017206" y="5706754"/>
                  </a:lnTo>
                  <a:lnTo>
                    <a:pt x="3006693" y="5752128"/>
                  </a:lnTo>
                  <a:lnTo>
                    <a:pt x="2996749" y="5797717"/>
                  </a:lnTo>
                  <a:lnTo>
                    <a:pt x="2987377" y="5843517"/>
                  </a:lnTo>
                  <a:lnTo>
                    <a:pt x="2978582" y="5889524"/>
                  </a:lnTo>
                  <a:lnTo>
                    <a:pt x="2970366" y="5935734"/>
                  </a:lnTo>
                  <a:lnTo>
                    <a:pt x="2962734" y="5982144"/>
                  </a:lnTo>
                  <a:lnTo>
                    <a:pt x="2955691" y="6028749"/>
                  </a:lnTo>
                  <a:lnTo>
                    <a:pt x="2949239" y="6075546"/>
                  </a:lnTo>
                  <a:lnTo>
                    <a:pt x="2943383" y="6122531"/>
                  </a:lnTo>
                  <a:lnTo>
                    <a:pt x="2938127" y="6169699"/>
                  </a:lnTo>
                  <a:lnTo>
                    <a:pt x="2933474" y="6217046"/>
                  </a:lnTo>
                  <a:lnTo>
                    <a:pt x="2929429" y="6264570"/>
                  </a:lnTo>
                  <a:lnTo>
                    <a:pt x="2925996" y="6312265"/>
                  </a:lnTo>
                  <a:lnTo>
                    <a:pt x="2923178" y="6360129"/>
                  </a:lnTo>
                  <a:lnTo>
                    <a:pt x="2920980" y="6408156"/>
                  </a:lnTo>
                  <a:lnTo>
                    <a:pt x="2919404" y="6456343"/>
                  </a:lnTo>
                  <a:lnTo>
                    <a:pt x="2918456" y="6504687"/>
                  </a:lnTo>
                  <a:lnTo>
                    <a:pt x="2918139" y="6553183"/>
                  </a:lnTo>
                  <a:close/>
                </a:path>
              </a:pathLst>
            </a:custGeom>
            <a:solidFill>
              <a:srgbClr val="FFDE2A"/>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rgbClr val="000000"/>
                </a:solidFill>
                <a:latin typeface="Arial"/>
                <a:ea typeface="Arial"/>
                <a:cs typeface="Arial"/>
                <a:sym typeface="Arial"/>
              </a:endParaRPr>
            </a:p>
          </p:txBody>
        </p:sp>
      </p:grpSp>
      <p:sp>
        <p:nvSpPr>
          <p:cNvPr id="662" name="Google Shape;662;p70"/>
          <p:cNvSpPr txBox="1">
            <a:spLocks noGrp="1"/>
          </p:cNvSpPr>
          <p:nvPr>
            <p:ph type="body" idx="1"/>
          </p:nvPr>
        </p:nvSpPr>
        <p:spPr>
          <a:xfrm>
            <a:off x="4080300" y="1590948"/>
            <a:ext cx="4195800" cy="1006800"/>
          </a:xfrm>
          <a:prstGeom prst="rect">
            <a:avLst/>
          </a:prstGeom>
          <a:noFill/>
          <a:ln>
            <a:noFill/>
          </a:ln>
        </p:spPr>
        <p:txBody>
          <a:bodyPr spcFirstLastPara="1" wrap="square" lIns="0" tIns="82575" rIns="0" bIns="0" anchor="t" anchorCtr="0">
            <a:spAutoFit/>
          </a:bodyPr>
          <a:lstStyle/>
          <a:p>
            <a:pPr marL="0" lvl="0" indent="0" algn="l" rtl="0">
              <a:spcBef>
                <a:spcPts val="0"/>
              </a:spcBef>
              <a:spcAft>
                <a:spcPts val="0"/>
              </a:spcAft>
              <a:buSzPts val="1100"/>
              <a:buNone/>
            </a:pPr>
            <a:r>
              <a:rPr lang="en-US" sz="3000" b="1">
                <a:latin typeface="Lora"/>
                <a:ea typeface="Lora"/>
                <a:cs typeface="Lora"/>
                <a:sym typeface="Lora"/>
              </a:rPr>
              <a:t>Data Engineering</a:t>
            </a:r>
            <a:br>
              <a:rPr lang="en-US" sz="3000" b="1">
                <a:latin typeface="Lora"/>
                <a:ea typeface="Lora"/>
                <a:cs typeface="Lora"/>
                <a:sym typeface="Lora"/>
              </a:rPr>
            </a:br>
            <a:r>
              <a:rPr lang="en-US" sz="3000" b="1">
                <a:latin typeface="Lora"/>
                <a:ea typeface="Lora"/>
                <a:cs typeface="Lora"/>
                <a:sym typeface="Lora"/>
              </a:rPr>
              <a:t>Journey &amp; Roadmap</a:t>
            </a:r>
            <a:endParaRPr sz="3000" b="1">
              <a:latin typeface="Lora"/>
              <a:ea typeface="Lora"/>
              <a:cs typeface="Lora"/>
              <a:sym typeface="Lora"/>
            </a:endParaRPr>
          </a:p>
        </p:txBody>
      </p:sp>
      <p:sp>
        <p:nvSpPr>
          <p:cNvPr id="663" name="Google Shape;663;p70"/>
          <p:cNvSpPr/>
          <p:nvPr/>
        </p:nvSpPr>
        <p:spPr>
          <a:xfrm>
            <a:off x="8210470" y="54582"/>
            <a:ext cx="843000" cy="8193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rgbClr val="000000"/>
              </a:solidFill>
              <a:latin typeface="Arial"/>
              <a:ea typeface="Arial"/>
              <a:cs typeface="Arial"/>
              <a:sym typeface="Arial"/>
            </a:endParaRPr>
          </a:p>
        </p:txBody>
      </p:sp>
      <p:sp>
        <p:nvSpPr>
          <p:cNvPr id="664" name="Google Shape;664;p70"/>
          <p:cNvSpPr txBox="1">
            <a:spLocks noGrp="1"/>
          </p:cNvSpPr>
          <p:nvPr>
            <p:ph type="sldNum" idx="12"/>
          </p:nvPr>
        </p:nvSpPr>
        <p:spPr>
          <a:xfrm>
            <a:off x="6554339" y="4768735"/>
            <a:ext cx="2133900" cy="273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43</a:t>
            </a:fld>
            <a:endParaRPr/>
          </a:p>
        </p:txBody>
      </p:sp>
      <p:sp>
        <p:nvSpPr>
          <p:cNvPr id="665" name="Google Shape;665;p70"/>
          <p:cNvSpPr txBox="1"/>
          <p:nvPr/>
        </p:nvSpPr>
        <p:spPr>
          <a:xfrm>
            <a:off x="750325" y="1366650"/>
            <a:ext cx="768300" cy="1723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0000" b="1">
                <a:solidFill>
                  <a:schemeClr val="lt1"/>
                </a:solidFill>
                <a:latin typeface="Lora"/>
                <a:ea typeface="Lora"/>
                <a:cs typeface="Lora"/>
                <a:sym typeface="Lora"/>
              </a:rPr>
              <a:t>7</a:t>
            </a:r>
            <a:endParaRPr sz="10000" b="1">
              <a:solidFill>
                <a:schemeClr val="lt1"/>
              </a:solidFill>
              <a:latin typeface="Lora"/>
              <a:ea typeface="Lora"/>
              <a:cs typeface="Lora"/>
              <a:sym typeface="Lora"/>
            </a:endParaRPr>
          </a:p>
        </p:txBody>
      </p:sp>
      <p:sp>
        <p:nvSpPr>
          <p:cNvPr id="666" name="Google Shape;666;p70"/>
          <p:cNvSpPr txBox="1">
            <a:spLocks noGrp="1"/>
          </p:cNvSpPr>
          <p:nvPr>
            <p:ph type="body" idx="1"/>
          </p:nvPr>
        </p:nvSpPr>
        <p:spPr>
          <a:xfrm>
            <a:off x="4080300" y="2895073"/>
            <a:ext cx="4195800" cy="514500"/>
          </a:xfrm>
          <a:prstGeom prst="rect">
            <a:avLst/>
          </a:prstGeom>
          <a:noFill/>
          <a:ln>
            <a:noFill/>
          </a:ln>
        </p:spPr>
        <p:txBody>
          <a:bodyPr spcFirstLastPara="1" wrap="square" lIns="0" tIns="82575" rIns="0" bIns="0" anchor="t" anchorCtr="0">
            <a:spAutoFit/>
          </a:bodyPr>
          <a:lstStyle/>
          <a:p>
            <a:pPr marL="0" lvl="0" indent="0" algn="l" rtl="0">
              <a:spcBef>
                <a:spcPts val="0"/>
              </a:spcBef>
              <a:spcAft>
                <a:spcPts val="0"/>
              </a:spcAft>
              <a:buSzPts val="1100"/>
              <a:buNone/>
            </a:pPr>
            <a:r>
              <a:rPr lang="en-US" sz="1400">
                <a:highlight>
                  <a:srgbClr val="FFCD00"/>
                </a:highlight>
                <a:latin typeface="Quattrocento Sans"/>
                <a:ea typeface="Quattrocento Sans"/>
                <a:cs typeface="Quattrocento Sans"/>
                <a:sym typeface="Quattrocento Sans"/>
              </a:rPr>
              <a:t>Mulai aja dulu, kayak slogan ecommerce ijo</a:t>
            </a:r>
            <a:endParaRPr sz="1400">
              <a:highlight>
                <a:srgbClr val="FFCD00"/>
              </a:highlight>
              <a:latin typeface="Quattrocento Sans"/>
              <a:ea typeface="Quattrocento Sans"/>
              <a:cs typeface="Quattrocento Sans"/>
              <a:sym typeface="Quattrocento Sans"/>
            </a:endParaRPr>
          </a:p>
          <a:p>
            <a:pPr marL="0" lvl="0" indent="0" algn="l" rtl="0">
              <a:spcBef>
                <a:spcPts val="0"/>
              </a:spcBef>
              <a:spcAft>
                <a:spcPts val="0"/>
              </a:spcAft>
              <a:buSzPts val="1100"/>
              <a:buNone/>
            </a:pPr>
            <a:endParaRPr sz="1400">
              <a:highlight>
                <a:srgbClr val="FFCD00"/>
              </a:highlight>
              <a:latin typeface="Quattrocento Sans"/>
              <a:ea typeface="Quattrocento Sans"/>
              <a:cs typeface="Quattrocento Sans"/>
              <a:sym typeface="Quattrocento Sans"/>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670"/>
        <p:cNvGrpSpPr/>
        <p:nvPr/>
      </p:nvGrpSpPr>
      <p:grpSpPr>
        <a:xfrm>
          <a:off x="0" y="0"/>
          <a:ext cx="0" cy="0"/>
          <a:chOff x="0" y="0"/>
          <a:chExt cx="0" cy="0"/>
        </a:xfrm>
      </p:grpSpPr>
      <p:pic>
        <p:nvPicPr>
          <p:cNvPr id="671" name="Google Shape;671;p71" descr="C:\Users\SINAR X\Downloads\ilovepdf_pages-to-jpg\Template PPT_page-0008.jpg"/>
          <p:cNvPicPr preferRelativeResize="0"/>
          <p:nvPr/>
        </p:nvPicPr>
        <p:blipFill rotWithShape="1">
          <a:blip r:embed="rId3">
            <a:alphaModFix/>
          </a:blip>
          <a:srcRect/>
          <a:stretch/>
        </p:blipFill>
        <p:spPr>
          <a:xfrm>
            <a:off x="0" y="0"/>
            <a:ext cx="9144000" cy="5145087"/>
          </a:xfrm>
          <a:prstGeom prst="rect">
            <a:avLst/>
          </a:prstGeom>
          <a:noFill/>
          <a:ln>
            <a:noFill/>
          </a:ln>
        </p:spPr>
      </p:pic>
      <p:sp>
        <p:nvSpPr>
          <p:cNvPr id="672" name="Google Shape;672;p71"/>
          <p:cNvSpPr txBox="1">
            <a:spLocks noGrp="1"/>
          </p:cNvSpPr>
          <p:nvPr>
            <p:ph type="title"/>
          </p:nvPr>
        </p:nvSpPr>
        <p:spPr>
          <a:xfrm>
            <a:off x="508088" y="463704"/>
            <a:ext cx="6245400" cy="531300"/>
          </a:xfrm>
          <a:prstGeom prst="rect">
            <a:avLst/>
          </a:prstGeom>
          <a:noFill/>
          <a:ln>
            <a:noFill/>
          </a:ln>
        </p:spPr>
        <p:txBody>
          <a:bodyPr spcFirstLastPara="1" wrap="square" lIns="0" tIns="7950" rIns="0" bIns="0" anchor="t" anchorCtr="0">
            <a:spAutoFit/>
          </a:bodyPr>
          <a:lstStyle/>
          <a:p>
            <a:pPr marL="12700" lvl="0" indent="0" algn="l" rtl="0">
              <a:lnSpc>
                <a:spcPct val="100000"/>
              </a:lnSpc>
              <a:spcBef>
                <a:spcPts val="0"/>
              </a:spcBef>
              <a:spcAft>
                <a:spcPts val="0"/>
              </a:spcAft>
              <a:buSzPts val="1800"/>
              <a:buNone/>
            </a:pPr>
            <a:r>
              <a:rPr lang="en-US" sz="3400">
                <a:solidFill>
                  <a:srgbClr val="262626"/>
                </a:solidFill>
                <a:latin typeface="Georgia"/>
                <a:ea typeface="Georgia"/>
                <a:cs typeface="Georgia"/>
                <a:sym typeface="Georgia"/>
              </a:rPr>
              <a:t>The Journey</a:t>
            </a:r>
            <a:endParaRPr sz="3400">
              <a:solidFill>
                <a:srgbClr val="262626"/>
              </a:solidFill>
              <a:latin typeface="Georgia"/>
              <a:ea typeface="Georgia"/>
              <a:cs typeface="Georgia"/>
              <a:sym typeface="Georgia"/>
            </a:endParaRPr>
          </a:p>
        </p:txBody>
      </p:sp>
      <p:sp>
        <p:nvSpPr>
          <p:cNvPr id="673" name="Google Shape;673;p71"/>
          <p:cNvSpPr txBox="1">
            <a:spLocks noGrp="1"/>
          </p:cNvSpPr>
          <p:nvPr>
            <p:ph type="sldNum" idx="12"/>
          </p:nvPr>
        </p:nvSpPr>
        <p:spPr>
          <a:xfrm>
            <a:off x="6554339" y="4768735"/>
            <a:ext cx="2133900" cy="273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44</a:t>
            </a:fld>
            <a:endParaRPr/>
          </a:p>
        </p:txBody>
      </p:sp>
      <p:sp>
        <p:nvSpPr>
          <p:cNvPr id="674" name="Google Shape;674;p71"/>
          <p:cNvSpPr/>
          <p:nvPr/>
        </p:nvSpPr>
        <p:spPr>
          <a:xfrm>
            <a:off x="7530452" y="2888067"/>
            <a:ext cx="876000" cy="444000"/>
          </a:xfrm>
          <a:prstGeom prst="homePlate">
            <a:avLst>
              <a:gd name="adj" fmla="val 32030"/>
            </a:avLst>
          </a:prstGeom>
          <a:solidFill>
            <a:srgbClr val="D8D6D2"/>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US" sz="700">
                <a:solidFill>
                  <a:srgbClr val="B45F06"/>
                </a:solidFill>
                <a:latin typeface="Quattrocento Sans"/>
                <a:ea typeface="Quattrocento Sans"/>
                <a:cs typeface="Quattrocento Sans"/>
                <a:sym typeface="Quattrocento Sans"/>
              </a:rPr>
              <a:t>Data Governance</a:t>
            </a:r>
            <a:endParaRPr sz="700">
              <a:solidFill>
                <a:srgbClr val="B45F06"/>
              </a:solidFill>
              <a:latin typeface="Quattrocento Sans"/>
              <a:ea typeface="Quattrocento Sans"/>
              <a:cs typeface="Quattrocento Sans"/>
              <a:sym typeface="Quattrocento Sans"/>
            </a:endParaRPr>
          </a:p>
        </p:txBody>
      </p:sp>
      <p:sp>
        <p:nvSpPr>
          <p:cNvPr id="675" name="Google Shape;675;p71"/>
          <p:cNvSpPr/>
          <p:nvPr/>
        </p:nvSpPr>
        <p:spPr>
          <a:xfrm>
            <a:off x="6723379" y="2888067"/>
            <a:ext cx="980400" cy="444000"/>
          </a:xfrm>
          <a:prstGeom prst="homePlate">
            <a:avLst>
              <a:gd name="adj" fmla="val 32030"/>
            </a:avLst>
          </a:prstGeom>
          <a:solidFill>
            <a:srgbClr val="D8D6D2"/>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US" sz="1000">
                <a:solidFill>
                  <a:srgbClr val="B45F06"/>
                </a:solidFill>
                <a:latin typeface="Quattrocento Sans"/>
                <a:ea typeface="Quattrocento Sans"/>
                <a:cs typeface="Quattrocento Sans"/>
                <a:sym typeface="Quattrocento Sans"/>
              </a:rPr>
              <a:t>Web Scraping</a:t>
            </a:r>
            <a:endParaRPr sz="1000">
              <a:solidFill>
                <a:srgbClr val="B45F06"/>
              </a:solidFill>
              <a:latin typeface="Quattrocento Sans"/>
              <a:ea typeface="Quattrocento Sans"/>
              <a:cs typeface="Quattrocento Sans"/>
              <a:sym typeface="Quattrocento Sans"/>
            </a:endParaRPr>
          </a:p>
        </p:txBody>
      </p:sp>
      <p:sp>
        <p:nvSpPr>
          <p:cNvPr id="676" name="Google Shape;676;p71"/>
          <p:cNvSpPr/>
          <p:nvPr/>
        </p:nvSpPr>
        <p:spPr>
          <a:xfrm>
            <a:off x="6125323" y="2888067"/>
            <a:ext cx="876000" cy="444000"/>
          </a:xfrm>
          <a:prstGeom prst="homePlate">
            <a:avLst>
              <a:gd name="adj" fmla="val 32030"/>
            </a:avLst>
          </a:prstGeom>
          <a:solidFill>
            <a:srgbClr val="A7693A"/>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US" sz="1000">
                <a:solidFill>
                  <a:srgbClr val="FFFFFF"/>
                </a:solidFill>
                <a:latin typeface="Quattrocento Sans"/>
                <a:ea typeface="Quattrocento Sans"/>
                <a:cs typeface="Quattrocento Sans"/>
                <a:sym typeface="Quattrocento Sans"/>
              </a:rPr>
              <a:t>API</a:t>
            </a:r>
            <a:endParaRPr sz="1000">
              <a:solidFill>
                <a:srgbClr val="FFFFFF"/>
              </a:solidFill>
              <a:latin typeface="Quattrocento Sans"/>
              <a:ea typeface="Quattrocento Sans"/>
              <a:cs typeface="Quattrocento Sans"/>
              <a:sym typeface="Quattrocento Sans"/>
            </a:endParaRPr>
          </a:p>
        </p:txBody>
      </p:sp>
      <p:sp>
        <p:nvSpPr>
          <p:cNvPr id="677" name="Google Shape;677;p71"/>
          <p:cNvSpPr/>
          <p:nvPr/>
        </p:nvSpPr>
        <p:spPr>
          <a:xfrm>
            <a:off x="5422758" y="2888067"/>
            <a:ext cx="876000" cy="444000"/>
          </a:xfrm>
          <a:prstGeom prst="homePlate">
            <a:avLst>
              <a:gd name="adj" fmla="val 32030"/>
            </a:avLst>
          </a:prstGeom>
          <a:solidFill>
            <a:srgbClr val="A7693A"/>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US" sz="1000">
                <a:solidFill>
                  <a:srgbClr val="FFFFFF"/>
                </a:solidFill>
                <a:latin typeface="Quattrocento Sans"/>
                <a:ea typeface="Quattrocento Sans"/>
                <a:cs typeface="Quattrocento Sans"/>
                <a:sym typeface="Quattrocento Sans"/>
              </a:rPr>
              <a:t>Cloud</a:t>
            </a:r>
            <a:endParaRPr sz="1000">
              <a:solidFill>
                <a:srgbClr val="FFFFFF"/>
              </a:solidFill>
              <a:latin typeface="Quattrocento Sans"/>
              <a:ea typeface="Quattrocento Sans"/>
              <a:cs typeface="Quattrocento Sans"/>
              <a:sym typeface="Quattrocento Sans"/>
            </a:endParaRPr>
          </a:p>
        </p:txBody>
      </p:sp>
      <p:sp>
        <p:nvSpPr>
          <p:cNvPr id="678" name="Google Shape;678;p71"/>
          <p:cNvSpPr/>
          <p:nvPr/>
        </p:nvSpPr>
        <p:spPr>
          <a:xfrm>
            <a:off x="4720194" y="2888067"/>
            <a:ext cx="876000" cy="444000"/>
          </a:xfrm>
          <a:prstGeom prst="homePlate">
            <a:avLst>
              <a:gd name="adj" fmla="val 32030"/>
            </a:avLst>
          </a:prstGeom>
          <a:solidFill>
            <a:srgbClr val="A7693A"/>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US" sz="800">
                <a:solidFill>
                  <a:srgbClr val="FFFFFF"/>
                </a:solidFill>
                <a:latin typeface="Quattrocento Sans"/>
                <a:ea typeface="Quattrocento Sans"/>
                <a:cs typeface="Quattrocento Sans"/>
                <a:sym typeface="Quattrocento Sans"/>
              </a:rPr>
              <a:t>AIRFLOW</a:t>
            </a:r>
            <a:endParaRPr sz="800">
              <a:solidFill>
                <a:srgbClr val="FFFFFF"/>
              </a:solidFill>
              <a:latin typeface="Quattrocento Sans"/>
              <a:ea typeface="Quattrocento Sans"/>
              <a:cs typeface="Quattrocento Sans"/>
              <a:sym typeface="Quattrocento Sans"/>
            </a:endParaRPr>
          </a:p>
        </p:txBody>
      </p:sp>
      <p:sp>
        <p:nvSpPr>
          <p:cNvPr id="679" name="Google Shape;679;p71"/>
          <p:cNvSpPr/>
          <p:nvPr/>
        </p:nvSpPr>
        <p:spPr>
          <a:xfrm>
            <a:off x="4017629" y="2888067"/>
            <a:ext cx="876000" cy="444000"/>
          </a:xfrm>
          <a:prstGeom prst="homePlate">
            <a:avLst>
              <a:gd name="adj" fmla="val 32030"/>
            </a:avLst>
          </a:prstGeom>
          <a:solidFill>
            <a:srgbClr val="F6921D"/>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US" sz="800">
                <a:solidFill>
                  <a:srgbClr val="FFFFFF"/>
                </a:solidFill>
                <a:latin typeface="Quattrocento Sans"/>
                <a:ea typeface="Quattrocento Sans"/>
                <a:cs typeface="Quattrocento Sans"/>
                <a:sym typeface="Quattrocento Sans"/>
              </a:rPr>
              <a:t>DOCKER</a:t>
            </a:r>
            <a:endParaRPr sz="800">
              <a:solidFill>
                <a:srgbClr val="FFFFFF"/>
              </a:solidFill>
              <a:latin typeface="Quattrocento Sans"/>
              <a:ea typeface="Quattrocento Sans"/>
              <a:cs typeface="Quattrocento Sans"/>
              <a:sym typeface="Quattrocento Sans"/>
            </a:endParaRPr>
          </a:p>
        </p:txBody>
      </p:sp>
      <p:sp>
        <p:nvSpPr>
          <p:cNvPr id="680" name="Google Shape;680;p71"/>
          <p:cNvSpPr/>
          <p:nvPr/>
        </p:nvSpPr>
        <p:spPr>
          <a:xfrm>
            <a:off x="3315064" y="2888067"/>
            <a:ext cx="876000" cy="444000"/>
          </a:xfrm>
          <a:prstGeom prst="homePlate">
            <a:avLst>
              <a:gd name="adj" fmla="val 32030"/>
            </a:avLst>
          </a:prstGeom>
          <a:solidFill>
            <a:srgbClr val="F6921D"/>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US" sz="1000">
                <a:solidFill>
                  <a:srgbClr val="FFFFFF"/>
                </a:solidFill>
                <a:latin typeface="Quattrocento Sans"/>
                <a:ea typeface="Quattrocento Sans"/>
                <a:cs typeface="Quattrocento Sans"/>
                <a:sym typeface="Quattrocento Sans"/>
              </a:rPr>
              <a:t>ETL</a:t>
            </a:r>
            <a:endParaRPr sz="1000">
              <a:solidFill>
                <a:srgbClr val="FFFFFF"/>
              </a:solidFill>
              <a:latin typeface="Quattrocento Sans"/>
              <a:ea typeface="Quattrocento Sans"/>
              <a:cs typeface="Quattrocento Sans"/>
              <a:sym typeface="Quattrocento Sans"/>
            </a:endParaRPr>
          </a:p>
        </p:txBody>
      </p:sp>
      <p:sp>
        <p:nvSpPr>
          <p:cNvPr id="681" name="Google Shape;681;p71"/>
          <p:cNvSpPr/>
          <p:nvPr/>
        </p:nvSpPr>
        <p:spPr>
          <a:xfrm>
            <a:off x="2612500" y="2888067"/>
            <a:ext cx="876000" cy="444000"/>
          </a:xfrm>
          <a:prstGeom prst="homePlate">
            <a:avLst>
              <a:gd name="adj" fmla="val 32030"/>
            </a:avLst>
          </a:prstGeom>
          <a:solidFill>
            <a:srgbClr val="F6921D"/>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US" sz="1000">
                <a:solidFill>
                  <a:srgbClr val="FFFFFF"/>
                </a:solidFill>
                <a:latin typeface="Quattrocento Sans"/>
                <a:ea typeface="Quattrocento Sans"/>
                <a:cs typeface="Quattrocento Sans"/>
                <a:sym typeface="Quattrocento Sans"/>
              </a:rPr>
              <a:t>DWH</a:t>
            </a:r>
            <a:endParaRPr sz="1000">
              <a:solidFill>
                <a:srgbClr val="FFFFFF"/>
              </a:solidFill>
              <a:latin typeface="Quattrocento Sans"/>
              <a:ea typeface="Quattrocento Sans"/>
              <a:cs typeface="Quattrocento Sans"/>
              <a:sym typeface="Quattrocento Sans"/>
            </a:endParaRPr>
          </a:p>
        </p:txBody>
      </p:sp>
      <p:sp>
        <p:nvSpPr>
          <p:cNvPr id="682" name="Google Shape;682;p71"/>
          <p:cNvSpPr/>
          <p:nvPr/>
        </p:nvSpPr>
        <p:spPr>
          <a:xfrm>
            <a:off x="1909935" y="2888067"/>
            <a:ext cx="876000" cy="444000"/>
          </a:xfrm>
          <a:prstGeom prst="homePlate">
            <a:avLst>
              <a:gd name="adj" fmla="val 32030"/>
            </a:avLst>
          </a:prstGeom>
          <a:solidFill>
            <a:srgbClr val="FFCD00"/>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US" sz="1000">
                <a:solidFill>
                  <a:srgbClr val="FFFFFF"/>
                </a:solidFill>
                <a:latin typeface="Quattrocento Sans"/>
                <a:ea typeface="Quattrocento Sans"/>
                <a:cs typeface="Quattrocento Sans"/>
                <a:sym typeface="Quattrocento Sans"/>
              </a:rPr>
              <a:t>SQL</a:t>
            </a:r>
            <a:endParaRPr sz="1000">
              <a:solidFill>
                <a:srgbClr val="FFFFFF"/>
              </a:solidFill>
              <a:latin typeface="Quattrocento Sans"/>
              <a:ea typeface="Quattrocento Sans"/>
              <a:cs typeface="Quattrocento Sans"/>
              <a:sym typeface="Quattrocento Sans"/>
            </a:endParaRPr>
          </a:p>
        </p:txBody>
      </p:sp>
      <p:sp>
        <p:nvSpPr>
          <p:cNvPr id="683" name="Google Shape;683;p71"/>
          <p:cNvSpPr/>
          <p:nvPr/>
        </p:nvSpPr>
        <p:spPr>
          <a:xfrm>
            <a:off x="1207371" y="2888067"/>
            <a:ext cx="876000" cy="444000"/>
          </a:xfrm>
          <a:prstGeom prst="homePlate">
            <a:avLst>
              <a:gd name="adj" fmla="val 32030"/>
            </a:avLst>
          </a:prstGeom>
          <a:solidFill>
            <a:srgbClr val="FFCD00"/>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US" sz="1000">
                <a:solidFill>
                  <a:srgbClr val="FFFFFF"/>
                </a:solidFill>
                <a:latin typeface="Quattrocento Sans"/>
                <a:ea typeface="Quattrocento Sans"/>
                <a:cs typeface="Quattrocento Sans"/>
                <a:sym typeface="Quattrocento Sans"/>
              </a:rPr>
              <a:t>GIT</a:t>
            </a:r>
            <a:endParaRPr sz="1000">
              <a:solidFill>
                <a:srgbClr val="FFFFFF"/>
              </a:solidFill>
              <a:latin typeface="Quattrocento Sans"/>
              <a:ea typeface="Quattrocento Sans"/>
              <a:cs typeface="Quattrocento Sans"/>
              <a:sym typeface="Quattrocento Sans"/>
            </a:endParaRPr>
          </a:p>
        </p:txBody>
      </p:sp>
      <p:sp>
        <p:nvSpPr>
          <p:cNvPr id="684" name="Google Shape;684;p71"/>
          <p:cNvSpPr/>
          <p:nvPr/>
        </p:nvSpPr>
        <p:spPr>
          <a:xfrm>
            <a:off x="504806" y="2888067"/>
            <a:ext cx="876000" cy="444000"/>
          </a:xfrm>
          <a:prstGeom prst="homePlate">
            <a:avLst>
              <a:gd name="adj" fmla="val 32030"/>
            </a:avLst>
          </a:prstGeom>
          <a:solidFill>
            <a:srgbClr val="FFCD00"/>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US" sz="1000">
                <a:solidFill>
                  <a:srgbClr val="FFFFFF"/>
                </a:solidFill>
                <a:latin typeface="Quattrocento Sans"/>
                <a:ea typeface="Quattrocento Sans"/>
                <a:cs typeface="Quattrocento Sans"/>
                <a:sym typeface="Quattrocento Sans"/>
              </a:rPr>
              <a:t>Python</a:t>
            </a:r>
            <a:endParaRPr sz="1000">
              <a:solidFill>
                <a:srgbClr val="FFFFFF"/>
              </a:solidFill>
              <a:latin typeface="Quattrocento Sans"/>
              <a:ea typeface="Quattrocento Sans"/>
              <a:cs typeface="Quattrocento Sans"/>
              <a:sym typeface="Quattrocento Sans"/>
            </a:endParaRPr>
          </a:p>
        </p:txBody>
      </p:sp>
      <p:sp>
        <p:nvSpPr>
          <p:cNvPr id="685" name="Google Shape;685;p71"/>
          <p:cNvSpPr/>
          <p:nvPr/>
        </p:nvSpPr>
        <p:spPr>
          <a:xfrm>
            <a:off x="0" y="2888067"/>
            <a:ext cx="678300" cy="444000"/>
          </a:xfrm>
          <a:prstGeom prst="homePlate">
            <a:avLst>
              <a:gd name="adj" fmla="val 32030"/>
            </a:avLst>
          </a:prstGeom>
          <a:solidFill>
            <a:srgbClr val="F0EEE9"/>
          </a:solidFill>
          <a:ln>
            <a:noFill/>
          </a:ln>
          <a:effectLst>
            <a:outerShdw blurRad="28575" dist="9525" algn="bl" rotWithShape="0">
              <a:srgbClr val="000000">
                <a:alpha val="20000"/>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000">
              <a:solidFill>
                <a:srgbClr val="000000"/>
              </a:solidFill>
            </a:endParaRPr>
          </a:p>
        </p:txBody>
      </p:sp>
      <p:cxnSp>
        <p:nvCxnSpPr>
          <p:cNvPr id="686" name="Google Shape;686;p71"/>
          <p:cNvCxnSpPr/>
          <p:nvPr/>
        </p:nvCxnSpPr>
        <p:spPr>
          <a:xfrm rot="10800000">
            <a:off x="818408" y="2353305"/>
            <a:ext cx="0" cy="562500"/>
          </a:xfrm>
          <a:prstGeom prst="straightConnector1">
            <a:avLst/>
          </a:prstGeom>
          <a:noFill/>
          <a:ln w="9525" cap="flat" cmpd="sng">
            <a:solidFill>
              <a:srgbClr val="F0EEE9"/>
            </a:solidFill>
            <a:prstDash val="solid"/>
            <a:round/>
            <a:headEnd type="oval" w="med" len="med"/>
            <a:tailEnd type="oval" w="med" len="med"/>
          </a:ln>
        </p:spPr>
      </p:cxnSp>
      <p:sp>
        <p:nvSpPr>
          <p:cNvPr id="687" name="Google Shape;687;p71"/>
          <p:cNvSpPr txBox="1"/>
          <p:nvPr/>
        </p:nvSpPr>
        <p:spPr>
          <a:xfrm>
            <a:off x="774745" y="1727200"/>
            <a:ext cx="1329900" cy="6018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en-US" sz="900">
                <a:latin typeface="Quattrocento Sans"/>
                <a:ea typeface="Quattrocento Sans"/>
                <a:cs typeface="Quattrocento Sans"/>
                <a:sym typeface="Quattrocento Sans"/>
              </a:rPr>
              <a:t>Advanced Python scripting</a:t>
            </a:r>
            <a:endParaRPr sz="900">
              <a:solidFill>
                <a:srgbClr val="000000"/>
              </a:solidFill>
              <a:latin typeface="Quattrocento Sans"/>
              <a:ea typeface="Quattrocento Sans"/>
              <a:cs typeface="Quattrocento Sans"/>
              <a:sym typeface="Quattrocento Sans"/>
            </a:endParaRPr>
          </a:p>
        </p:txBody>
      </p:sp>
      <p:cxnSp>
        <p:nvCxnSpPr>
          <p:cNvPr id="688" name="Google Shape;688;p71"/>
          <p:cNvCxnSpPr/>
          <p:nvPr/>
        </p:nvCxnSpPr>
        <p:spPr>
          <a:xfrm rot="10800000">
            <a:off x="2224672" y="2353305"/>
            <a:ext cx="0" cy="562500"/>
          </a:xfrm>
          <a:prstGeom prst="straightConnector1">
            <a:avLst/>
          </a:prstGeom>
          <a:noFill/>
          <a:ln w="9525" cap="flat" cmpd="sng">
            <a:solidFill>
              <a:srgbClr val="F0EEE9"/>
            </a:solidFill>
            <a:prstDash val="solid"/>
            <a:round/>
            <a:headEnd type="oval" w="med" len="med"/>
            <a:tailEnd type="oval" w="med" len="med"/>
          </a:ln>
        </p:spPr>
      </p:cxnSp>
      <p:sp>
        <p:nvSpPr>
          <p:cNvPr id="689" name="Google Shape;689;p71"/>
          <p:cNvSpPr txBox="1"/>
          <p:nvPr/>
        </p:nvSpPr>
        <p:spPr>
          <a:xfrm>
            <a:off x="2182613" y="1727200"/>
            <a:ext cx="1329900" cy="6018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en-US" sz="900">
                <a:latin typeface="Quattrocento Sans"/>
                <a:ea typeface="Quattrocento Sans"/>
                <a:cs typeface="Quattrocento Sans"/>
                <a:sym typeface="Quattrocento Sans"/>
              </a:rPr>
              <a:t>Basic usage of SQL &amp; NoSQL + Analytical function</a:t>
            </a:r>
            <a:endParaRPr sz="900">
              <a:solidFill>
                <a:srgbClr val="000000"/>
              </a:solidFill>
              <a:latin typeface="Quattrocento Sans"/>
              <a:ea typeface="Quattrocento Sans"/>
              <a:cs typeface="Quattrocento Sans"/>
              <a:sym typeface="Quattrocento Sans"/>
            </a:endParaRPr>
          </a:p>
        </p:txBody>
      </p:sp>
      <p:cxnSp>
        <p:nvCxnSpPr>
          <p:cNvPr id="690" name="Google Shape;690;p71"/>
          <p:cNvCxnSpPr/>
          <p:nvPr/>
        </p:nvCxnSpPr>
        <p:spPr>
          <a:xfrm rot="10800000">
            <a:off x="3630937" y="2353305"/>
            <a:ext cx="0" cy="562500"/>
          </a:xfrm>
          <a:prstGeom prst="straightConnector1">
            <a:avLst/>
          </a:prstGeom>
          <a:noFill/>
          <a:ln w="9525" cap="flat" cmpd="sng">
            <a:solidFill>
              <a:srgbClr val="F0EEE9"/>
            </a:solidFill>
            <a:prstDash val="solid"/>
            <a:round/>
            <a:headEnd type="oval" w="med" len="med"/>
            <a:tailEnd type="oval" w="med" len="med"/>
          </a:ln>
        </p:spPr>
      </p:cxnSp>
      <p:sp>
        <p:nvSpPr>
          <p:cNvPr id="691" name="Google Shape;691;p71"/>
          <p:cNvSpPr txBox="1"/>
          <p:nvPr/>
        </p:nvSpPr>
        <p:spPr>
          <a:xfrm>
            <a:off x="3590482" y="1727200"/>
            <a:ext cx="1329900" cy="601800"/>
          </a:xfrm>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None/>
            </a:pPr>
            <a:r>
              <a:rPr lang="en-US" sz="900">
                <a:solidFill>
                  <a:schemeClr val="dk1"/>
                </a:solidFill>
                <a:latin typeface="Quattrocento Sans"/>
                <a:ea typeface="Quattrocento Sans"/>
                <a:cs typeface="Quattrocento Sans"/>
                <a:sym typeface="Quattrocento Sans"/>
              </a:rPr>
              <a:t>Data wrangling and good data pipeline engineering practices</a:t>
            </a:r>
            <a:endParaRPr sz="900">
              <a:latin typeface="Quattrocento Sans"/>
              <a:ea typeface="Quattrocento Sans"/>
              <a:cs typeface="Quattrocento Sans"/>
              <a:sym typeface="Quattrocento Sans"/>
            </a:endParaRPr>
          </a:p>
        </p:txBody>
      </p:sp>
      <p:cxnSp>
        <p:nvCxnSpPr>
          <p:cNvPr id="692" name="Google Shape;692;p71"/>
          <p:cNvCxnSpPr/>
          <p:nvPr/>
        </p:nvCxnSpPr>
        <p:spPr>
          <a:xfrm rot="10800000">
            <a:off x="5037201" y="2353305"/>
            <a:ext cx="0" cy="562500"/>
          </a:xfrm>
          <a:prstGeom prst="straightConnector1">
            <a:avLst/>
          </a:prstGeom>
          <a:noFill/>
          <a:ln w="9525" cap="flat" cmpd="sng">
            <a:solidFill>
              <a:srgbClr val="F0EEE9"/>
            </a:solidFill>
            <a:prstDash val="solid"/>
            <a:round/>
            <a:headEnd type="oval" w="med" len="med"/>
            <a:tailEnd type="oval" w="med" len="med"/>
          </a:ln>
        </p:spPr>
      </p:cxnSp>
      <p:sp>
        <p:nvSpPr>
          <p:cNvPr id="693" name="Google Shape;693;p71"/>
          <p:cNvSpPr txBox="1"/>
          <p:nvPr/>
        </p:nvSpPr>
        <p:spPr>
          <a:xfrm>
            <a:off x="4998350" y="1727200"/>
            <a:ext cx="1329900" cy="601800"/>
          </a:xfrm>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None/>
            </a:pPr>
            <a:r>
              <a:rPr lang="en-US" sz="900">
                <a:solidFill>
                  <a:schemeClr val="dk1"/>
                </a:solidFill>
                <a:latin typeface="Quattrocento Sans"/>
                <a:ea typeface="Quattrocento Sans"/>
                <a:cs typeface="Quattrocento Sans"/>
                <a:sym typeface="Quattrocento Sans"/>
              </a:rPr>
              <a:t>Understanding the concept of data orchestration and its usage using airflow</a:t>
            </a:r>
            <a:endParaRPr sz="900">
              <a:latin typeface="Quattrocento Sans"/>
              <a:ea typeface="Quattrocento Sans"/>
              <a:cs typeface="Quattrocento Sans"/>
              <a:sym typeface="Quattrocento Sans"/>
            </a:endParaRPr>
          </a:p>
        </p:txBody>
      </p:sp>
      <p:cxnSp>
        <p:nvCxnSpPr>
          <p:cNvPr id="694" name="Google Shape;694;p71"/>
          <p:cNvCxnSpPr/>
          <p:nvPr/>
        </p:nvCxnSpPr>
        <p:spPr>
          <a:xfrm rot="10800000">
            <a:off x="6443466" y="2353305"/>
            <a:ext cx="0" cy="562500"/>
          </a:xfrm>
          <a:prstGeom prst="straightConnector1">
            <a:avLst/>
          </a:prstGeom>
          <a:noFill/>
          <a:ln w="9525" cap="flat" cmpd="sng">
            <a:solidFill>
              <a:srgbClr val="F0EEE9"/>
            </a:solidFill>
            <a:prstDash val="solid"/>
            <a:round/>
            <a:headEnd type="oval" w="med" len="med"/>
            <a:tailEnd type="oval" w="med" len="med"/>
          </a:ln>
        </p:spPr>
      </p:cxnSp>
      <p:sp>
        <p:nvSpPr>
          <p:cNvPr id="695" name="Google Shape;695;p71"/>
          <p:cNvSpPr txBox="1"/>
          <p:nvPr/>
        </p:nvSpPr>
        <p:spPr>
          <a:xfrm>
            <a:off x="6406219" y="1727200"/>
            <a:ext cx="1329900" cy="601800"/>
          </a:xfrm>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None/>
            </a:pPr>
            <a:r>
              <a:rPr lang="en-US" sz="900">
                <a:solidFill>
                  <a:schemeClr val="dk1"/>
                </a:solidFill>
                <a:latin typeface="Quattrocento Sans"/>
                <a:ea typeface="Quattrocento Sans"/>
                <a:cs typeface="Quattrocento Sans"/>
                <a:sym typeface="Quattrocento Sans"/>
              </a:rPr>
              <a:t>Get a deep understanding of how API works and its implementation</a:t>
            </a:r>
            <a:endParaRPr sz="900">
              <a:latin typeface="Quattrocento Sans"/>
              <a:ea typeface="Quattrocento Sans"/>
              <a:cs typeface="Quattrocento Sans"/>
              <a:sym typeface="Quattrocento Sans"/>
            </a:endParaRPr>
          </a:p>
        </p:txBody>
      </p:sp>
      <p:cxnSp>
        <p:nvCxnSpPr>
          <p:cNvPr id="696" name="Google Shape;696;p71"/>
          <p:cNvCxnSpPr/>
          <p:nvPr/>
        </p:nvCxnSpPr>
        <p:spPr>
          <a:xfrm rot="10800000">
            <a:off x="7849730" y="2353305"/>
            <a:ext cx="0" cy="562500"/>
          </a:xfrm>
          <a:prstGeom prst="straightConnector1">
            <a:avLst/>
          </a:prstGeom>
          <a:noFill/>
          <a:ln w="9525" cap="flat" cmpd="sng">
            <a:solidFill>
              <a:srgbClr val="F0EEE9"/>
            </a:solidFill>
            <a:prstDash val="solid"/>
            <a:round/>
            <a:headEnd type="oval" w="med" len="med"/>
            <a:tailEnd type="oval" w="med" len="med"/>
          </a:ln>
        </p:spPr>
      </p:cxnSp>
      <p:sp>
        <p:nvSpPr>
          <p:cNvPr id="697" name="Google Shape;697;p71"/>
          <p:cNvSpPr txBox="1"/>
          <p:nvPr/>
        </p:nvSpPr>
        <p:spPr>
          <a:xfrm>
            <a:off x="7814087" y="1727200"/>
            <a:ext cx="1329900" cy="601800"/>
          </a:xfrm>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None/>
            </a:pPr>
            <a:r>
              <a:rPr lang="en-US" sz="900">
                <a:solidFill>
                  <a:schemeClr val="dk1"/>
                </a:solidFill>
                <a:latin typeface="Quattrocento Sans"/>
                <a:ea typeface="Quattrocento Sans"/>
                <a:cs typeface="Quattrocento Sans"/>
                <a:sym typeface="Quattrocento Sans"/>
              </a:rPr>
              <a:t>A wider overview of how to solve Data governance problem.</a:t>
            </a:r>
            <a:endParaRPr sz="900">
              <a:latin typeface="Quattrocento Sans"/>
              <a:ea typeface="Quattrocento Sans"/>
              <a:cs typeface="Quattrocento Sans"/>
              <a:sym typeface="Quattrocento Sans"/>
            </a:endParaRPr>
          </a:p>
        </p:txBody>
      </p:sp>
      <p:cxnSp>
        <p:nvCxnSpPr>
          <p:cNvPr id="698" name="Google Shape;698;p71"/>
          <p:cNvCxnSpPr/>
          <p:nvPr/>
        </p:nvCxnSpPr>
        <p:spPr>
          <a:xfrm rot="10800000">
            <a:off x="1532339" y="3304611"/>
            <a:ext cx="0" cy="562500"/>
          </a:xfrm>
          <a:prstGeom prst="straightConnector1">
            <a:avLst/>
          </a:prstGeom>
          <a:noFill/>
          <a:ln w="9525" cap="flat" cmpd="sng">
            <a:solidFill>
              <a:srgbClr val="F0EEE9"/>
            </a:solidFill>
            <a:prstDash val="solid"/>
            <a:round/>
            <a:headEnd type="oval" w="med" len="med"/>
            <a:tailEnd type="oval" w="med" len="med"/>
          </a:ln>
        </p:spPr>
      </p:cxnSp>
      <p:sp>
        <p:nvSpPr>
          <p:cNvPr id="699" name="Google Shape;699;p71"/>
          <p:cNvSpPr txBox="1"/>
          <p:nvPr/>
        </p:nvSpPr>
        <p:spPr>
          <a:xfrm>
            <a:off x="1457687" y="3894848"/>
            <a:ext cx="1329900" cy="6018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US" sz="900">
                <a:latin typeface="Quattrocento Sans"/>
                <a:ea typeface="Quattrocento Sans"/>
                <a:cs typeface="Quattrocento Sans"/>
                <a:sym typeface="Quattrocento Sans"/>
              </a:rPr>
              <a:t>Understanding of basic GIT</a:t>
            </a:r>
            <a:endParaRPr sz="900">
              <a:solidFill>
                <a:srgbClr val="000000"/>
              </a:solidFill>
              <a:latin typeface="Quattrocento Sans"/>
              <a:ea typeface="Quattrocento Sans"/>
              <a:cs typeface="Quattrocento Sans"/>
              <a:sym typeface="Quattrocento Sans"/>
            </a:endParaRPr>
          </a:p>
        </p:txBody>
      </p:sp>
      <p:cxnSp>
        <p:nvCxnSpPr>
          <p:cNvPr id="700" name="Google Shape;700;p71"/>
          <p:cNvCxnSpPr/>
          <p:nvPr/>
        </p:nvCxnSpPr>
        <p:spPr>
          <a:xfrm rot="10800000">
            <a:off x="2938604" y="3304611"/>
            <a:ext cx="0" cy="562500"/>
          </a:xfrm>
          <a:prstGeom prst="straightConnector1">
            <a:avLst/>
          </a:prstGeom>
          <a:noFill/>
          <a:ln w="9525" cap="flat" cmpd="sng">
            <a:solidFill>
              <a:srgbClr val="F0EEE9"/>
            </a:solidFill>
            <a:prstDash val="solid"/>
            <a:round/>
            <a:headEnd type="oval" w="med" len="med"/>
            <a:tailEnd type="oval" w="med" len="med"/>
          </a:ln>
        </p:spPr>
      </p:cxnSp>
      <p:sp>
        <p:nvSpPr>
          <p:cNvPr id="701" name="Google Shape;701;p71"/>
          <p:cNvSpPr txBox="1"/>
          <p:nvPr/>
        </p:nvSpPr>
        <p:spPr>
          <a:xfrm>
            <a:off x="2873702" y="3894848"/>
            <a:ext cx="1329900" cy="6018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a:buNone/>
            </a:pPr>
            <a:r>
              <a:rPr lang="en-US" sz="900">
                <a:solidFill>
                  <a:schemeClr val="dk1"/>
                </a:solidFill>
                <a:latin typeface="Quattrocento Sans"/>
                <a:ea typeface="Quattrocento Sans"/>
                <a:cs typeface="Quattrocento Sans"/>
                <a:sym typeface="Quattrocento Sans"/>
              </a:rPr>
              <a:t>Data Warehouse architecture</a:t>
            </a:r>
            <a:endParaRPr sz="900">
              <a:solidFill>
                <a:schemeClr val="dk1"/>
              </a:solidFill>
              <a:latin typeface="Quattrocento Sans"/>
              <a:ea typeface="Quattrocento Sans"/>
              <a:cs typeface="Quattrocento Sans"/>
              <a:sym typeface="Quattrocento Sans"/>
            </a:endParaRPr>
          </a:p>
          <a:p>
            <a:pPr marL="0" marR="0" lvl="0" indent="0" algn="l" rtl="0">
              <a:lnSpc>
                <a:spcPct val="100000"/>
              </a:lnSpc>
              <a:spcBef>
                <a:spcPts val="0"/>
              </a:spcBef>
              <a:spcAft>
                <a:spcPts val="0"/>
              </a:spcAft>
              <a:buNone/>
            </a:pPr>
            <a:endParaRPr sz="900">
              <a:latin typeface="Quattrocento Sans"/>
              <a:ea typeface="Quattrocento Sans"/>
              <a:cs typeface="Quattrocento Sans"/>
              <a:sym typeface="Quattrocento Sans"/>
            </a:endParaRPr>
          </a:p>
        </p:txBody>
      </p:sp>
      <p:cxnSp>
        <p:nvCxnSpPr>
          <p:cNvPr id="702" name="Google Shape;702;p71"/>
          <p:cNvCxnSpPr/>
          <p:nvPr/>
        </p:nvCxnSpPr>
        <p:spPr>
          <a:xfrm rot="10800000">
            <a:off x="4344869" y="3304611"/>
            <a:ext cx="0" cy="562500"/>
          </a:xfrm>
          <a:prstGeom prst="straightConnector1">
            <a:avLst/>
          </a:prstGeom>
          <a:noFill/>
          <a:ln w="9525" cap="flat" cmpd="sng">
            <a:solidFill>
              <a:srgbClr val="F0EEE9"/>
            </a:solidFill>
            <a:prstDash val="solid"/>
            <a:round/>
            <a:headEnd type="oval" w="med" len="med"/>
            <a:tailEnd type="oval" w="med" len="med"/>
          </a:ln>
        </p:spPr>
      </p:cxnSp>
      <p:sp>
        <p:nvSpPr>
          <p:cNvPr id="703" name="Google Shape;703;p71"/>
          <p:cNvSpPr txBox="1"/>
          <p:nvPr/>
        </p:nvSpPr>
        <p:spPr>
          <a:xfrm>
            <a:off x="4289717" y="3894848"/>
            <a:ext cx="1329900" cy="6018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US" sz="900">
                <a:latin typeface="Quattrocento Sans"/>
                <a:ea typeface="Quattrocento Sans"/>
                <a:cs typeface="Quattrocento Sans"/>
                <a:sym typeface="Quattrocento Sans"/>
              </a:rPr>
              <a:t>The concept of docker and virtualization</a:t>
            </a:r>
            <a:endParaRPr sz="900">
              <a:solidFill>
                <a:srgbClr val="000000"/>
              </a:solidFill>
              <a:latin typeface="Quattrocento Sans"/>
              <a:ea typeface="Quattrocento Sans"/>
              <a:cs typeface="Quattrocento Sans"/>
              <a:sym typeface="Quattrocento Sans"/>
            </a:endParaRPr>
          </a:p>
        </p:txBody>
      </p:sp>
      <p:cxnSp>
        <p:nvCxnSpPr>
          <p:cNvPr id="704" name="Google Shape;704;p71"/>
          <p:cNvCxnSpPr/>
          <p:nvPr/>
        </p:nvCxnSpPr>
        <p:spPr>
          <a:xfrm rot="10800000">
            <a:off x="5751133" y="3304611"/>
            <a:ext cx="0" cy="562500"/>
          </a:xfrm>
          <a:prstGeom prst="straightConnector1">
            <a:avLst/>
          </a:prstGeom>
          <a:noFill/>
          <a:ln w="9525" cap="flat" cmpd="sng">
            <a:solidFill>
              <a:srgbClr val="F0EEE9"/>
            </a:solidFill>
            <a:prstDash val="solid"/>
            <a:round/>
            <a:headEnd type="oval" w="med" len="med"/>
            <a:tailEnd type="oval" w="med" len="med"/>
          </a:ln>
        </p:spPr>
      </p:cxnSp>
      <p:sp>
        <p:nvSpPr>
          <p:cNvPr id="705" name="Google Shape;705;p71"/>
          <p:cNvSpPr txBox="1"/>
          <p:nvPr/>
        </p:nvSpPr>
        <p:spPr>
          <a:xfrm>
            <a:off x="5705732" y="3894848"/>
            <a:ext cx="1329900" cy="6018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a:buNone/>
            </a:pPr>
            <a:r>
              <a:rPr lang="en-US" sz="900">
                <a:solidFill>
                  <a:schemeClr val="dk1"/>
                </a:solidFill>
                <a:latin typeface="Quattrocento Sans"/>
                <a:ea typeface="Quattrocento Sans"/>
                <a:cs typeface="Quattrocento Sans"/>
                <a:sym typeface="Quattrocento Sans"/>
              </a:rPr>
              <a:t>Understand multiple services and its equivalent in cloud</a:t>
            </a:r>
            <a:endParaRPr sz="900">
              <a:solidFill>
                <a:schemeClr val="dk1"/>
              </a:solidFill>
              <a:latin typeface="Quattrocento Sans"/>
              <a:ea typeface="Quattrocento Sans"/>
              <a:cs typeface="Quattrocento Sans"/>
              <a:sym typeface="Quattrocento Sans"/>
            </a:endParaRPr>
          </a:p>
          <a:p>
            <a:pPr marL="0" marR="0" lvl="0" indent="0" algn="l" rtl="0">
              <a:lnSpc>
                <a:spcPct val="100000"/>
              </a:lnSpc>
              <a:spcBef>
                <a:spcPts val="0"/>
              </a:spcBef>
              <a:spcAft>
                <a:spcPts val="0"/>
              </a:spcAft>
              <a:buNone/>
            </a:pPr>
            <a:endParaRPr sz="900">
              <a:latin typeface="Quattrocento Sans"/>
              <a:ea typeface="Quattrocento Sans"/>
              <a:cs typeface="Quattrocento Sans"/>
              <a:sym typeface="Quattrocento Sans"/>
            </a:endParaRPr>
          </a:p>
        </p:txBody>
      </p:sp>
      <p:cxnSp>
        <p:nvCxnSpPr>
          <p:cNvPr id="706" name="Google Shape;706;p71"/>
          <p:cNvCxnSpPr/>
          <p:nvPr/>
        </p:nvCxnSpPr>
        <p:spPr>
          <a:xfrm rot="10800000">
            <a:off x="7157398" y="3304611"/>
            <a:ext cx="0" cy="562500"/>
          </a:xfrm>
          <a:prstGeom prst="straightConnector1">
            <a:avLst/>
          </a:prstGeom>
          <a:noFill/>
          <a:ln w="9525" cap="flat" cmpd="sng">
            <a:solidFill>
              <a:srgbClr val="F0EEE9"/>
            </a:solidFill>
            <a:prstDash val="solid"/>
            <a:round/>
            <a:headEnd type="oval" w="med" len="med"/>
            <a:tailEnd type="oval" w="med" len="med"/>
          </a:ln>
        </p:spPr>
      </p:cxnSp>
      <p:sp>
        <p:nvSpPr>
          <p:cNvPr id="707" name="Google Shape;707;p71"/>
          <p:cNvSpPr txBox="1"/>
          <p:nvPr/>
        </p:nvSpPr>
        <p:spPr>
          <a:xfrm>
            <a:off x="7121747" y="3894848"/>
            <a:ext cx="1329900" cy="6018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US" sz="900">
                <a:solidFill>
                  <a:schemeClr val="dk1"/>
                </a:solidFill>
                <a:latin typeface="Quattrocento Sans"/>
                <a:ea typeface="Quattrocento Sans"/>
                <a:cs typeface="Quattrocento Sans"/>
                <a:sym typeface="Quattrocento Sans"/>
              </a:rPr>
              <a:t>Know how to extract information on API-based data source</a:t>
            </a:r>
            <a:endParaRPr sz="900">
              <a:latin typeface="Quattrocento Sans"/>
              <a:ea typeface="Quattrocento Sans"/>
              <a:cs typeface="Quattrocento Sans"/>
              <a:sym typeface="Quattrocento Sans"/>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711"/>
        <p:cNvGrpSpPr/>
        <p:nvPr/>
      </p:nvGrpSpPr>
      <p:grpSpPr>
        <a:xfrm>
          <a:off x="0" y="0"/>
          <a:ext cx="0" cy="0"/>
          <a:chOff x="0" y="0"/>
          <a:chExt cx="0" cy="0"/>
        </a:xfrm>
      </p:grpSpPr>
      <p:pic>
        <p:nvPicPr>
          <p:cNvPr id="712" name="Google Shape;712;p72" descr="C:\Users\SINAR X\Downloads\ilovepdf_pages-to-jpg\Template PPT_page-0002.jpg"/>
          <p:cNvPicPr preferRelativeResize="0"/>
          <p:nvPr/>
        </p:nvPicPr>
        <p:blipFill rotWithShape="1">
          <a:blip r:embed="rId3">
            <a:alphaModFix/>
          </a:blip>
          <a:srcRect/>
          <a:stretch/>
        </p:blipFill>
        <p:spPr>
          <a:xfrm>
            <a:off x="0" y="0"/>
            <a:ext cx="9144000" cy="5145087"/>
          </a:xfrm>
          <a:prstGeom prst="rect">
            <a:avLst/>
          </a:prstGeom>
          <a:noFill/>
          <a:ln>
            <a:noFill/>
          </a:ln>
        </p:spPr>
      </p:pic>
      <p:sp>
        <p:nvSpPr>
          <p:cNvPr id="713" name="Google Shape;713;p72"/>
          <p:cNvSpPr txBox="1">
            <a:spLocks noGrp="1"/>
          </p:cNvSpPr>
          <p:nvPr>
            <p:ph type="sldNum" idx="12"/>
          </p:nvPr>
        </p:nvSpPr>
        <p:spPr>
          <a:xfrm>
            <a:off x="6554339" y="4768735"/>
            <a:ext cx="2133900" cy="273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45</a:t>
            </a:fld>
            <a:endParaRPr/>
          </a:p>
        </p:txBody>
      </p:sp>
      <p:sp>
        <p:nvSpPr>
          <p:cNvPr id="714" name="Google Shape;714;p72"/>
          <p:cNvSpPr txBox="1"/>
          <p:nvPr/>
        </p:nvSpPr>
        <p:spPr>
          <a:xfrm>
            <a:off x="2105050" y="2238000"/>
            <a:ext cx="4933800" cy="819900"/>
          </a:xfrm>
          <a:prstGeom prst="rect">
            <a:avLst/>
          </a:prstGeom>
          <a:noFill/>
          <a:ln>
            <a:noFill/>
          </a:ln>
        </p:spPr>
        <p:txBody>
          <a:bodyPr spcFirstLastPara="1" wrap="square" lIns="91425" tIns="91425" rIns="91425" bIns="91425" anchor="b" anchorCtr="0">
            <a:noAutofit/>
          </a:bodyPr>
          <a:lstStyle/>
          <a:p>
            <a:pPr marL="0" lvl="0" indent="0" algn="ctr" rtl="0">
              <a:spcBef>
                <a:spcPts val="600"/>
              </a:spcBef>
              <a:spcAft>
                <a:spcPts val="0"/>
              </a:spcAft>
              <a:buNone/>
            </a:pPr>
            <a:r>
              <a:rPr lang="en-US" sz="2400" i="1">
                <a:solidFill>
                  <a:srgbClr val="000000"/>
                </a:solidFill>
                <a:latin typeface="Lora"/>
                <a:ea typeface="Lora"/>
                <a:cs typeface="Lora"/>
                <a:sym typeface="Lora"/>
              </a:rPr>
              <a:t>When you jump into the unknown, you will find a </a:t>
            </a:r>
            <a:r>
              <a:rPr lang="en-US" sz="2400" i="1">
                <a:solidFill>
                  <a:srgbClr val="000000"/>
                </a:solidFill>
                <a:highlight>
                  <a:srgbClr val="FFCD00"/>
                </a:highlight>
                <a:latin typeface="Lora"/>
                <a:ea typeface="Lora"/>
                <a:cs typeface="Lora"/>
                <a:sym typeface="Lora"/>
              </a:rPr>
              <a:t>net </a:t>
            </a:r>
            <a:r>
              <a:rPr lang="en-US" sz="2400" i="1">
                <a:solidFill>
                  <a:srgbClr val="000000"/>
                </a:solidFill>
                <a:latin typeface="Lora"/>
                <a:ea typeface="Lora"/>
                <a:cs typeface="Lora"/>
                <a:sym typeface="Lora"/>
              </a:rPr>
              <a:t>usually appears to catch you</a:t>
            </a:r>
            <a:endParaRPr sz="2400" i="1">
              <a:solidFill>
                <a:srgbClr val="000000"/>
              </a:solidFill>
              <a:latin typeface="Lora"/>
              <a:ea typeface="Lora"/>
              <a:cs typeface="Lora"/>
              <a:sym typeface="Lora"/>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Shape 718"/>
        <p:cNvGrpSpPr/>
        <p:nvPr/>
      </p:nvGrpSpPr>
      <p:grpSpPr>
        <a:xfrm>
          <a:off x="0" y="0"/>
          <a:ext cx="0" cy="0"/>
          <a:chOff x="0" y="0"/>
          <a:chExt cx="0" cy="0"/>
        </a:xfrm>
      </p:grpSpPr>
      <p:sp>
        <p:nvSpPr>
          <p:cNvPr id="719" name="Google Shape;719;p73"/>
          <p:cNvSpPr txBox="1">
            <a:spLocks noGrp="1"/>
          </p:cNvSpPr>
          <p:nvPr>
            <p:ph type="title"/>
          </p:nvPr>
        </p:nvSpPr>
        <p:spPr>
          <a:xfrm>
            <a:off x="508088" y="463704"/>
            <a:ext cx="6245400" cy="531300"/>
          </a:xfrm>
          <a:prstGeom prst="rect">
            <a:avLst/>
          </a:prstGeom>
          <a:noFill/>
          <a:ln>
            <a:noFill/>
          </a:ln>
        </p:spPr>
        <p:txBody>
          <a:bodyPr spcFirstLastPara="1" wrap="square" lIns="0" tIns="7950" rIns="0" bIns="0" anchor="t" anchorCtr="0">
            <a:spAutoFit/>
          </a:bodyPr>
          <a:lstStyle/>
          <a:p>
            <a:pPr marL="12700" lvl="0" indent="0" algn="l" rtl="0">
              <a:lnSpc>
                <a:spcPct val="100000"/>
              </a:lnSpc>
              <a:spcBef>
                <a:spcPts val="0"/>
              </a:spcBef>
              <a:spcAft>
                <a:spcPts val="0"/>
              </a:spcAft>
              <a:buSzPts val="1800"/>
              <a:buNone/>
            </a:pPr>
            <a:r>
              <a:rPr lang="en-US" sz="3400">
                <a:solidFill>
                  <a:srgbClr val="262626"/>
                </a:solidFill>
                <a:latin typeface="Georgia"/>
                <a:ea typeface="Georgia"/>
                <a:cs typeface="Georgia"/>
                <a:sym typeface="Georgia"/>
              </a:rPr>
              <a:t>Personal Opinions</a:t>
            </a:r>
            <a:endParaRPr sz="3400">
              <a:latin typeface="Georgia"/>
              <a:ea typeface="Georgia"/>
              <a:cs typeface="Georgia"/>
              <a:sym typeface="Georgia"/>
            </a:endParaRPr>
          </a:p>
        </p:txBody>
      </p:sp>
      <p:sp>
        <p:nvSpPr>
          <p:cNvPr id="720" name="Google Shape;720;p73"/>
          <p:cNvSpPr/>
          <p:nvPr/>
        </p:nvSpPr>
        <p:spPr>
          <a:xfrm>
            <a:off x="801344" y="1465055"/>
            <a:ext cx="408622" cy="408622"/>
          </a:xfrm>
          <a:custGeom>
            <a:avLst/>
            <a:gdLst/>
            <a:ahLst/>
            <a:cxnLst/>
            <a:rect l="l" t="t" r="r" b="b"/>
            <a:pathLst>
              <a:path w="817244" h="817245" extrusionOk="0">
                <a:moveTo>
                  <a:pt x="408603" y="817206"/>
                </a:moveTo>
                <a:lnTo>
                  <a:pt x="368553" y="815239"/>
                </a:lnTo>
                <a:lnTo>
                  <a:pt x="328888" y="809355"/>
                </a:lnTo>
                <a:lnTo>
                  <a:pt x="289992" y="799612"/>
                </a:lnTo>
                <a:lnTo>
                  <a:pt x="252237" y="786103"/>
                </a:lnTo>
                <a:lnTo>
                  <a:pt x="215989" y="768958"/>
                </a:lnTo>
                <a:lnTo>
                  <a:pt x="181594" y="748344"/>
                </a:lnTo>
                <a:lnTo>
                  <a:pt x="149388" y="724458"/>
                </a:lnTo>
                <a:lnTo>
                  <a:pt x="119677" y="697530"/>
                </a:lnTo>
                <a:lnTo>
                  <a:pt x="92748" y="667818"/>
                </a:lnTo>
                <a:lnTo>
                  <a:pt x="68862" y="635612"/>
                </a:lnTo>
                <a:lnTo>
                  <a:pt x="48247" y="601217"/>
                </a:lnTo>
                <a:lnTo>
                  <a:pt x="31103" y="564969"/>
                </a:lnTo>
                <a:lnTo>
                  <a:pt x="17594" y="527214"/>
                </a:lnTo>
                <a:lnTo>
                  <a:pt x="7851" y="488318"/>
                </a:lnTo>
                <a:lnTo>
                  <a:pt x="1967" y="448653"/>
                </a:lnTo>
                <a:lnTo>
                  <a:pt x="0" y="408603"/>
                </a:lnTo>
                <a:lnTo>
                  <a:pt x="122" y="398572"/>
                </a:lnTo>
                <a:lnTo>
                  <a:pt x="3073" y="358582"/>
                </a:lnTo>
                <a:lnTo>
                  <a:pt x="9928" y="319074"/>
                </a:lnTo>
                <a:lnTo>
                  <a:pt x="20623" y="280429"/>
                </a:lnTo>
                <a:lnTo>
                  <a:pt x="35055" y="243017"/>
                </a:lnTo>
                <a:lnTo>
                  <a:pt x="53084" y="207200"/>
                </a:lnTo>
                <a:lnTo>
                  <a:pt x="74537" y="173323"/>
                </a:lnTo>
                <a:lnTo>
                  <a:pt x="99207" y="141712"/>
                </a:lnTo>
                <a:lnTo>
                  <a:pt x="126856" y="112671"/>
                </a:lnTo>
                <a:lnTo>
                  <a:pt x="157220" y="86480"/>
                </a:lnTo>
                <a:lnTo>
                  <a:pt x="190003" y="63391"/>
                </a:lnTo>
                <a:lnTo>
                  <a:pt x="224893" y="43627"/>
                </a:lnTo>
                <a:lnTo>
                  <a:pt x="261552" y="27378"/>
                </a:lnTo>
                <a:lnTo>
                  <a:pt x="299626" y="14800"/>
                </a:lnTo>
                <a:lnTo>
                  <a:pt x="338750" y="6014"/>
                </a:lnTo>
                <a:lnTo>
                  <a:pt x="378547" y="1106"/>
                </a:lnTo>
                <a:lnTo>
                  <a:pt x="408603" y="0"/>
                </a:lnTo>
                <a:lnTo>
                  <a:pt x="418634" y="122"/>
                </a:lnTo>
                <a:lnTo>
                  <a:pt x="458623" y="3073"/>
                </a:lnTo>
                <a:lnTo>
                  <a:pt x="498132" y="9928"/>
                </a:lnTo>
                <a:lnTo>
                  <a:pt x="536777" y="20623"/>
                </a:lnTo>
                <a:lnTo>
                  <a:pt x="574189" y="35055"/>
                </a:lnTo>
                <a:lnTo>
                  <a:pt x="610005" y="53084"/>
                </a:lnTo>
                <a:lnTo>
                  <a:pt x="643883" y="74537"/>
                </a:lnTo>
                <a:lnTo>
                  <a:pt x="675494" y="99207"/>
                </a:lnTo>
                <a:lnTo>
                  <a:pt x="704535" y="126856"/>
                </a:lnTo>
                <a:lnTo>
                  <a:pt x="730726" y="157220"/>
                </a:lnTo>
                <a:lnTo>
                  <a:pt x="753814" y="190003"/>
                </a:lnTo>
                <a:lnTo>
                  <a:pt x="773579" y="224893"/>
                </a:lnTo>
                <a:lnTo>
                  <a:pt x="789828" y="261552"/>
                </a:lnTo>
                <a:lnTo>
                  <a:pt x="802406" y="299626"/>
                </a:lnTo>
                <a:lnTo>
                  <a:pt x="811192" y="338750"/>
                </a:lnTo>
                <a:lnTo>
                  <a:pt x="816100" y="378547"/>
                </a:lnTo>
                <a:lnTo>
                  <a:pt x="817206" y="408603"/>
                </a:lnTo>
                <a:lnTo>
                  <a:pt x="817083" y="418634"/>
                </a:lnTo>
                <a:lnTo>
                  <a:pt x="814133" y="458623"/>
                </a:lnTo>
                <a:lnTo>
                  <a:pt x="807278" y="498132"/>
                </a:lnTo>
                <a:lnTo>
                  <a:pt x="796582" y="536777"/>
                </a:lnTo>
                <a:lnTo>
                  <a:pt x="782151" y="574189"/>
                </a:lnTo>
                <a:lnTo>
                  <a:pt x="764122" y="610005"/>
                </a:lnTo>
                <a:lnTo>
                  <a:pt x="742669" y="643883"/>
                </a:lnTo>
                <a:lnTo>
                  <a:pt x="717999" y="675494"/>
                </a:lnTo>
                <a:lnTo>
                  <a:pt x="690350" y="704535"/>
                </a:lnTo>
                <a:lnTo>
                  <a:pt x="659986" y="730726"/>
                </a:lnTo>
                <a:lnTo>
                  <a:pt x="627203" y="753814"/>
                </a:lnTo>
                <a:lnTo>
                  <a:pt x="592313" y="773579"/>
                </a:lnTo>
                <a:lnTo>
                  <a:pt x="555654" y="789828"/>
                </a:lnTo>
                <a:lnTo>
                  <a:pt x="517580" y="802406"/>
                </a:lnTo>
                <a:lnTo>
                  <a:pt x="478456" y="811192"/>
                </a:lnTo>
                <a:lnTo>
                  <a:pt x="438659" y="816100"/>
                </a:lnTo>
                <a:lnTo>
                  <a:pt x="408603" y="817206"/>
                </a:lnTo>
                <a:close/>
              </a:path>
            </a:pathLst>
          </a:custGeom>
          <a:solidFill>
            <a:srgbClr val="F08B33"/>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rgbClr val="000000"/>
              </a:solidFill>
              <a:latin typeface="Arial"/>
              <a:ea typeface="Arial"/>
              <a:cs typeface="Arial"/>
              <a:sym typeface="Arial"/>
            </a:endParaRPr>
          </a:p>
        </p:txBody>
      </p:sp>
      <p:sp>
        <p:nvSpPr>
          <p:cNvPr id="721" name="Google Shape;721;p73"/>
          <p:cNvSpPr txBox="1"/>
          <p:nvPr/>
        </p:nvSpPr>
        <p:spPr>
          <a:xfrm>
            <a:off x="794993" y="1499613"/>
            <a:ext cx="3480900" cy="1083900"/>
          </a:xfrm>
          <a:prstGeom prst="rect">
            <a:avLst/>
          </a:prstGeom>
          <a:noFill/>
          <a:ln>
            <a:noFill/>
          </a:ln>
        </p:spPr>
        <p:txBody>
          <a:bodyPr spcFirstLastPara="1" wrap="square" lIns="0" tIns="6350" rIns="0" bIns="0" anchor="t" anchorCtr="0">
            <a:spAutoFit/>
          </a:bodyPr>
          <a:lstStyle/>
          <a:p>
            <a:pPr marL="165100" marR="0" lvl="0" indent="0" algn="l" rtl="0">
              <a:lnSpc>
                <a:spcPct val="100000"/>
              </a:lnSpc>
              <a:spcBef>
                <a:spcPts val="0"/>
              </a:spcBef>
              <a:spcAft>
                <a:spcPts val="0"/>
              </a:spcAft>
              <a:buClr>
                <a:srgbClr val="000000"/>
              </a:buClr>
              <a:buSzPts val="2000"/>
              <a:buFont typeface="Arial"/>
              <a:buNone/>
            </a:pPr>
            <a:r>
              <a:rPr lang="en-US" sz="2000" b="1">
                <a:solidFill>
                  <a:srgbClr val="FFFFFF"/>
                </a:solidFill>
                <a:latin typeface="Georgia"/>
                <a:ea typeface="Georgia"/>
                <a:cs typeface="Georgia"/>
                <a:sym typeface="Georgia"/>
              </a:rPr>
              <a:t> </a:t>
            </a:r>
            <a:r>
              <a:rPr lang="en-US" sz="2000">
                <a:latin typeface="Georgia"/>
                <a:ea typeface="Georgia"/>
                <a:cs typeface="Georgia"/>
                <a:sym typeface="Georgia"/>
              </a:rPr>
              <a:t>    </a:t>
            </a:r>
            <a:r>
              <a:rPr lang="en-US" sz="1600" b="1">
                <a:solidFill>
                  <a:srgbClr val="262626"/>
                </a:solidFill>
                <a:highlight>
                  <a:srgbClr val="F6921D"/>
                </a:highlight>
                <a:latin typeface="Georgia"/>
                <a:ea typeface="Georgia"/>
                <a:cs typeface="Georgia"/>
                <a:sym typeface="Georgia"/>
              </a:rPr>
              <a:t>BIGGEST BARRIER</a:t>
            </a:r>
            <a:endParaRPr sz="1600" b="0" i="0" u="none" strike="noStrike" cap="none">
              <a:solidFill>
                <a:srgbClr val="000000"/>
              </a:solidFill>
              <a:highlight>
                <a:srgbClr val="F6921D"/>
              </a:highlight>
              <a:latin typeface="Georgia"/>
              <a:ea typeface="Georgia"/>
              <a:cs typeface="Georgia"/>
              <a:sym typeface="Georgia"/>
            </a:endParaRPr>
          </a:p>
          <a:p>
            <a:pPr marL="0" lvl="0" indent="0" algn="l" rtl="0">
              <a:spcBef>
                <a:spcPts val="600"/>
              </a:spcBef>
              <a:spcAft>
                <a:spcPts val="0"/>
              </a:spcAft>
              <a:buClr>
                <a:schemeClr val="dk1"/>
              </a:buClr>
              <a:buSzPts val="1100"/>
              <a:buFont typeface="Arial"/>
              <a:buNone/>
            </a:pPr>
            <a:r>
              <a:rPr lang="en-US" sz="2000">
                <a:solidFill>
                  <a:schemeClr val="dk1"/>
                </a:solidFill>
                <a:latin typeface="Quattrocento Sans"/>
                <a:ea typeface="Quattrocento Sans"/>
                <a:cs typeface="Quattrocento Sans"/>
                <a:sym typeface="Quattrocento Sans"/>
              </a:rPr>
              <a:t>Too many tools, enough said.</a:t>
            </a:r>
            <a:endParaRPr sz="2000">
              <a:solidFill>
                <a:schemeClr val="dk1"/>
              </a:solidFill>
              <a:latin typeface="Quattrocento Sans"/>
              <a:ea typeface="Quattrocento Sans"/>
              <a:cs typeface="Quattrocento Sans"/>
              <a:sym typeface="Quattrocento Sans"/>
            </a:endParaRPr>
          </a:p>
          <a:p>
            <a:pPr marL="0" lvl="0" indent="0" algn="l" rtl="0">
              <a:spcBef>
                <a:spcPts val="600"/>
              </a:spcBef>
              <a:spcAft>
                <a:spcPts val="0"/>
              </a:spcAft>
              <a:buClr>
                <a:schemeClr val="dk1"/>
              </a:buClr>
              <a:buSzPts val="1100"/>
              <a:buFont typeface="Arial"/>
              <a:buNone/>
            </a:pPr>
            <a:r>
              <a:rPr lang="en-US" sz="2000" u="sng">
                <a:solidFill>
                  <a:schemeClr val="hlink"/>
                </a:solidFill>
                <a:latin typeface="Quattrocento Sans"/>
                <a:ea typeface="Quattrocento Sans"/>
                <a:cs typeface="Quattrocento Sans"/>
                <a:sym typeface="Quattrocento Sans"/>
                <a:hlinkClick r:id="rId3"/>
              </a:rPr>
              <a:t>mattruck</a:t>
            </a:r>
            <a:r>
              <a:rPr lang="en-US" sz="2000">
                <a:solidFill>
                  <a:schemeClr val="dk1"/>
                </a:solidFill>
                <a:latin typeface="Quattrocento Sans"/>
                <a:ea typeface="Quattrocento Sans"/>
                <a:cs typeface="Quattrocento Sans"/>
                <a:sym typeface="Quattrocento Sans"/>
              </a:rPr>
              <a:t>.</a:t>
            </a:r>
            <a:endParaRPr sz="1300">
              <a:solidFill>
                <a:srgbClr val="262626"/>
              </a:solidFill>
              <a:latin typeface="Trebuchet MS"/>
              <a:ea typeface="Trebuchet MS"/>
              <a:cs typeface="Trebuchet MS"/>
              <a:sym typeface="Trebuchet MS"/>
            </a:endParaRPr>
          </a:p>
        </p:txBody>
      </p:sp>
      <p:sp>
        <p:nvSpPr>
          <p:cNvPr id="722" name="Google Shape;722;p73"/>
          <p:cNvSpPr/>
          <p:nvPr/>
        </p:nvSpPr>
        <p:spPr>
          <a:xfrm>
            <a:off x="8550655" y="4564207"/>
            <a:ext cx="594900" cy="580800"/>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rgbClr val="000000"/>
              </a:solidFill>
              <a:latin typeface="Arial"/>
              <a:ea typeface="Arial"/>
              <a:cs typeface="Arial"/>
              <a:sym typeface="Arial"/>
            </a:endParaRPr>
          </a:p>
        </p:txBody>
      </p:sp>
      <p:sp>
        <p:nvSpPr>
          <p:cNvPr id="723" name="Google Shape;723;p73"/>
          <p:cNvSpPr txBox="1">
            <a:spLocks noGrp="1"/>
          </p:cNvSpPr>
          <p:nvPr>
            <p:ph type="sldNum" idx="12"/>
          </p:nvPr>
        </p:nvSpPr>
        <p:spPr>
          <a:xfrm>
            <a:off x="6554339" y="4768735"/>
            <a:ext cx="2133900" cy="273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46</a:t>
            </a:fld>
            <a:endParaRPr/>
          </a:p>
        </p:txBody>
      </p:sp>
      <p:sp>
        <p:nvSpPr>
          <p:cNvPr id="724" name="Google Shape;724;p73"/>
          <p:cNvSpPr/>
          <p:nvPr/>
        </p:nvSpPr>
        <p:spPr>
          <a:xfrm>
            <a:off x="4700794" y="1499630"/>
            <a:ext cx="408622" cy="408622"/>
          </a:xfrm>
          <a:custGeom>
            <a:avLst/>
            <a:gdLst/>
            <a:ahLst/>
            <a:cxnLst/>
            <a:rect l="l" t="t" r="r" b="b"/>
            <a:pathLst>
              <a:path w="817244" h="817245" extrusionOk="0">
                <a:moveTo>
                  <a:pt x="408603" y="817206"/>
                </a:moveTo>
                <a:lnTo>
                  <a:pt x="368553" y="815239"/>
                </a:lnTo>
                <a:lnTo>
                  <a:pt x="328888" y="809355"/>
                </a:lnTo>
                <a:lnTo>
                  <a:pt x="289992" y="799612"/>
                </a:lnTo>
                <a:lnTo>
                  <a:pt x="252237" y="786103"/>
                </a:lnTo>
                <a:lnTo>
                  <a:pt x="215989" y="768958"/>
                </a:lnTo>
                <a:lnTo>
                  <a:pt x="181594" y="748344"/>
                </a:lnTo>
                <a:lnTo>
                  <a:pt x="149388" y="724458"/>
                </a:lnTo>
                <a:lnTo>
                  <a:pt x="119677" y="697530"/>
                </a:lnTo>
                <a:lnTo>
                  <a:pt x="92748" y="667818"/>
                </a:lnTo>
                <a:lnTo>
                  <a:pt x="68862" y="635612"/>
                </a:lnTo>
                <a:lnTo>
                  <a:pt x="48247" y="601217"/>
                </a:lnTo>
                <a:lnTo>
                  <a:pt x="31103" y="564969"/>
                </a:lnTo>
                <a:lnTo>
                  <a:pt x="17594" y="527214"/>
                </a:lnTo>
                <a:lnTo>
                  <a:pt x="7851" y="488318"/>
                </a:lnTo>
                <a:lnTo>
                  <a:pt x="1967" y="448653"/>
                </a:lnTo>
                <a:lnTo>
                  <a:pt x="0" y="408603"/>
                </a:lnTo>
                <a:lnTo>
                  <a:pt x="122" y="398572"/>
                </a:lnTo>
                <a:lnTo>
                  <a:pt x="3073" y="358582"/>
                </a:lnTo>
                <a:lnTo>
                  <a:pt x="9928" y="319074"/>
                </a:lnTo>
                <a:lnTo>
                  <a:pt x="20623" y="280429"/>
                </a:lnTo>
                <a:lnTo>
                  <a:pt x="35055" y="243017"/>
                </a:lnTo>
                <a:lnTo>
                  <a:pt x="53084" y="207200"/>
                </a:lnTo>
                <a:lnTo>
                  <a:pt x="74537" y="173323"/>
                </a:lnTo>
                <a:lnTo>
                  <a:pt x="99207" y="141712"/>
                </a:lnTo>
                <a:lnTo>
                  <a:pt x="126856" y="112671"/>
                </a:lnTo>
                <a:lnTo>
                  <a:pt x="157220" y="86480"/>
                </a:lnTo>
                <a:lnTo>
                  <a:pt x="190003" y="63391"/>
                </a:lnTo>
                <a:lnTo>
                  <a:pt x="224893" y="43627"/>
                </a:lnTo>
                <a:lnTo>
                  <a:pt x="261552" y="27378"/>
                </a:lnTo>
                <a:lnTo>
                  <a:pt x="299626" y="14800"/>
                </a:lnTo>
                <a:lnTo>
                  <a:pt x="338750" y="6014"/>
                </a:lnTo>
                <a:lnTo>
                  <a:pt x="378547" y="1106"/>
                </a:lnTo>
                <a:lnTo>
                  <a:pt x="408603" y="0"/>
                </a:lnTo>
                <a:lnTo>
                  <a:pt x="418634" y="122"/>
                </a:lnTo>
                <a:lnTo>
                  <a:pt x="458623" y="3073"/>
                </a:lnTo>
                <a:lnTo>
                  <a:pt x="498132" y="9928"/>
                </a:lnTo>
                <a:lnTo>
                  <a:pt x="536777" y="20623"/>
                </a:lnTo>
                <a:lnTo>
                  <a:pt x="574189" y="35055"/>
                </a:lnTo>
                <a:lnTo>
                  <a:pt x="610005" y="53084"/>
                </a:lnTo>
                <a:lnTo>
                  <a:pt x="643883" y="74537"/>
                </a:lnTo>
                <a:lnTo>
                  <a:pt x="675494" y="99207"/>
                </a:lnTo>
                <a:lnTo>
                  <a:pt x="704535" y="126856"/>
                </a:lnTo>
                <a:lnTo>
                  <a:pt x="730726" y="157220"/>
                </a:lnTo>
                <a:lnTo>
                  <a:pt x="753814" y="190003"/>
                </a:lnTo>
                <a:lnTo>
                  <a:pt x="773579" y="224893"/>
                </a:lnTo>
                <a:lnTo>
                  <a:pt x="789828" y="261552"/>
                </a:lnTo>
                <a:lnTo>
                  <a:pt x="802406" y="299626"/>
                </a:lnTo>
                <a:lnTo>
                  <a:pt x="811192" y="338750"/>
                </a:lnTo>
                <a:lnTo>
                  <a:pt x="816100" y="378547"/>
                </a:lnTo>
                <a:lnTo>
                  <a:pt x="817206" y="408603"/>
                </a:lnTo>
                <a:lnTo>
                  <a:pt x="817083" y="418634"/>
                </a:lnTo>
                <a:lnTo>
                  <a:pt x="814133" y="458623"/>
                </a:lnTo>
                <a:lnTo>
                  <a:pt x="807278" y="498132"/>
                </a:lnTo>
                <a:lnTo>
                  <a:pt x="796582" y="536777"/>
                </a:lnTo>
                <a:lnTo>
                  <a:pt x="782151" y="574189"/>
                </a:lnTo>
                <a:lnTo>
                  <a:pt x="764122" y="610005"/>
                </a:lnTo>
                <a:lnTo>
                  <a:pt x="742669" y="643883"/>
                </a:lnTo>
                <a:lnTo>
                  <a:pt x="717999" y="675494"/>
                </a:lnTo>
                <a:lnTo>
                  <a:pt x="690350" y="704535"/>
                </a:lnTo>
                <a:lnTo>
                  <a:pt x="659986" y="730726"/>
                </a:lnTo>
                <a:lnTo>
                  <a:pt x="627203" y="753814"/>
                </a:lnTo>
                <a:lnTo>
                  <a:pt x="592313" y="773579"/>
                </a:lnTo>
                <a:lnTo>
                  <a:pt x="555654" y="789828"/>
                </a:lnTo>
                <a:lnTo>
                  <a:pt x="517580" y="802406"/>
                </a:lnTo>
                <a:lnTo>
                  <a:pt x="478456" y="811192"/>
                </a:lnTo>
                <a:lnTo>
                  <a:pt x="438659" y="816100"/>
                </a:lnTo>
                <a:lnTo>
                  <a:pt x="408603" y="817206"/>
                </a:lnTo>
                <a:close/>
              </a:path>
            </a:pathLst>
          </a:custGeom>
          <a:solidFill>
            <a:srgbClr val="F08B33"/>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rgbClr val="000000"/>
              </a:solidFill>
              <a:latin typeface="Arial"/>
              <a:ea typeface="Arial"/>
              <a:cs typeface="Arial"/>
              <a:sym typeface="Arial"/>
            </a:endParaRPr>
          </a:p>
        </p:txBody>
      </p:sp>
      <p:sp>
        <p:nvSpPr>
          <p:cNvPr id="725" name="Google Shape;725;p73"/>
          <p:cNvSpPr txBox="1"/>
          <p:nvPr/>
        </p:nvSpPr>
        <p:spPr>
          <a:xfrm>
            <a:off x="4694443" y="1534188"/>
            <a:ext cx="3480900" cy="1006800"/>
          </a:xfrm>
          <a:prstGeom prst="rect">
            <a:avLst/>
          </a:prstGeom>
          <a:noFill/>
          <a:ln>
            <a:noFill/>
          </a:ln>
        </p:spPr>
        <p:txBody>
          <a:bodyPr spcFirstLastPara="1" wrap="square" lIns="0" tIns="6350" rIns="0" bIns="0" anchor="t" anchorCtr="0">
            <a:spAutoFit/>
          </a:bodyPr>
          <a:lstStyle/>
          <a:p>
            <a:pPr marL="165100" marR="0" lvl="0" indent="0" algn="l" rtl="0">
              <a:lnSpc>
                <a:spcPct val="100000"/>
              </a:lnSpc>
              <a:spcBef>
                <a:spcPts val="0"/>
              </a:spcBef>
              <a:spcAft>
                <a:spcPts val="0"/>
              </a:spcAft>
              <a:buClr>
                <a:srgbClr val="000000"/>
              </a:buClr>
              <a:buSzPts val="2000"/>
              <a:buFont typeface="Arial"/>
              <a:buNone/>
            </a:pPr>
            <a:r>
              <a:rPr lang="en-US" sz="2000" b="1">
                <a:solidFill>
                  <a:srgbClr val="FFFFFF"/>
                </a:solidFill>
                <a:latin typeface="Georgia"/>
                <a:ea typeface="Georgia"/>
                <a:cs typeface="Georgia"/>
                <a:sym typeface="Georgia"/>
              </a:rPr>
              <a:t> </a:t>
            </a:r>
            <a:r>
              <a:rPr lang="en-US" sz="2000">
                <a:latin typeface="Georgia"/>
                <a:ea typeface="Georgia"/>
                <a:cs typeface="Georgia"/>
                <a:sym typeface="Georgia"/>
              </a:rPr>
              <a:t>    </a:t>
            </a:r>
            <a:r>
              <a:rPr lang="en-US" sz="1600" b="1">
                <a:solidFill>
                  <a:srgbClr val="262626"/>
                </a:solidFill>
                <a:highlight>
                  <a:srgbClr val="F6921D"/>
                </a:highlight>
                <a:latin typeface="Georgia"/>
                <a:ea typeface="Georgia"/>
                <a:cs typeface="Georgia"/>
                <a:sym typeface="Georgia"/>
              </a:rPr>
              <a:t>BIGGEST CHALLENGE</a:t>
            </a:r>
            <a:endParaRPr sz="1600" b="0" i="0" u="none" strike="noStrike" cap="none">
              <a:solidFill>
                <a:srgbClr val="000000"/>
              </a:solidFill>
              <a:highlight>
                <a:srgbClr val="F6921D"/>
              </a:highlight>
              <a:latin typeface="Georgia"/>
              <a:ea typeface="Georgia"/>
              <a:cs typeface="Georgia"/>
              <a:sym typeface="Georgia"/>
            </a:endParaRPr>
          </a:p>
          <a:p>
            <a:pPr marL="0" lvl="0" indent="0" algn="l" rtl="0">
              <a:spcBef>
                <a:spcPts val="600"/>
              </a:spcBef>
              <a:spcAft>
                <a:spcPts val="0"/>
              </a:spcAft>
              <a:buClr>
                <a:schemeClr val="dk1"/>
              </a:buClr>
              <a:buSzPts val="1100"/>
              <a:buFont typeface="Arial"/>
              <a:buNone/>
            </a:pPr>
            <a:r>
              <a:rPr lang="en-US" sz="2000">
                <a:solidFill>
                  <a:schemeClr val="dk1"/>
                </a:solidFill>
                <a:latin typeface="Quattrocento Sans"/>
                <a:ea typeface="Quattrocento Sans"/>
                <a:cs typeface="Quattrocento Sans"/>
                <a:sym typeface="Quattrocento Sans"/>
              </a:rPr>
              <a:t>Keeping up with the grow of the data tools space.</a:t>
            </a:r>
            <a:endParaRPr sz="1300" b="0" i="0" u="none" strike="noStrike" cap="none">
              <a:solidFill>
                <a:srgbClr val="000000"/>
              </a:solidFill>
              <a:latin typeface="Trebuchet MS"/>
              <a:ea typeface="Trebuchet MS"/>
              <a:cs typeface="Trebuchet MS"/>
              <a:sym typeface="Trebuchet MS"/>
            </a:endParaRPr>
          </a:p>
        </p:txBody>
      </p:sp>
      <p:sp>
        <p:nvSpPr>
          <p:cNvPr id="726" name="Google Shape;726;p73"/>
          <p:cNvSpPr/>
          <p:nvPr/>
        </p:nvSpPr>
        <p:spPr>
          <a:xfrm>
            <a:off x="801344" y="3330230"/>
            <a:ext cx="408622" cy="408622"/>
          </a:xfrm>
          <a:custGeom>
            <a:avLst/>
            <a:gdLst/>
            <a:ahLst/>
            <a:cxnLst/>
            <a:rect l="l" t="t" r="r" b="b"/>
            <a:pathLst>
              <a:path w="817244" h="817245" extrusionOk="0">
                <a:moveTo>
                  <a:pt x="408603" y="817206"/>
                </a:moveTo>
                <a:lnTo>
                  <a:pt x="368553" y="815239"/>
                </a:lnTo>
                <a:lnTo>
                  <a:pt x="328888" y="809355"/>
                </a:lnTo>
                <a:lnTo>
                  <a:pt x="289992" y="799612"/>
                </a:lnTo>
                <a:lnTo>
                  <a:pt x="252237" y="786103"/>
                </a:lnTo>
                <a:lnTo>
                  <a:pt x="215989" y="768958"/>
                </a:lnTo>
                <a:lnTo>
                  <a:pt x="181594" y="748344"/>
                </a:lnTo>
                <a:lnTo>
                  <a:pt x="149388" y="724458"/>
                </a:lnTo>
                <a:lnTo>
                  <a:pt x="119677" y="697530"/>
                </a:lnTo>
                <a:lnTo>
                  <a:pt x="92748" y="667818"/>
                </a:lnTo>
                <a:lnTo>
                  <a:pt x="68862" y="635612"/>
                </a:lnTo>
                <a:lnTo>
                  <a:pt x="48247" y="601217"/>
                </a:lnTo>
                <a:lnTo>
                  <a:pt x="31103" y="564969"/>
                </a:lnTo>
                <a:lnTo>
                  <a:pt x="17594" y="527214"/>
                </a:lnTo>
                <a:lnTo>
                  <a:pt x="7851" y="488318"/>
                </a:lnTo>
                <a:lnTo>
                  <a:pt x="1967" y="448653"/>
                </a:lnTo>
                <a:lnTo>
                  <a:pt x="0" y="408603"/>
                </a:lnTo>
                <a:lnTo>
                  <a:pt x="122" y="398572"/>
                </a:lnTo>
                <a:lnTo>
                  <a:pt x="3073" y="358582"/>
                </a:lnTo>
                <a:lnTo>
                  <a:pt x="9928" y="319074"/>
                </a:lnTo>
                <a:lnTo>
                  <a:pt x="20623" y="280429"/>
                </a:lnTo>
                <a:lnTo>
                  <a:pt x="35055" y="243017"/>
                </a:lnTo>
                <a:lnTo>
                  <a:pt x="53084" y="207200"/>
                </a:lnTo>
                <a:lnTo>
                  <a:pt x="74537" y="173323"/>
                </a:lnTo>
                <a:lnTo>
                  <a:pt x="99207" y="141712"/>
                </a:lnTo>
                <a:lnTo>
                  <a:pt x="126856" y="112671"/>
                </a:lnTo>
                <a:lnTo>
                  <a:pt x="157220" y="86480"/>
                </a:lnTo>
                <a:lnTo>
                  <a:pt x="190003" y="63391"/>
                </a:lnTo>
                <a:lnTo>
                  <a:pt x="224893" y="43627"/>
                </a:lnTo>
                <a:lnTo>
                  <a:pt x="261552" y="27378"/>
                </a:lnTo>
                <a:lnTo>
                  <a:pt x="299626" y="14800"/>
                </a:lnTo>
                <a:lnTo>
                  <a:pt x="338750" y="6014"/>
                </a:lnTo>
                <a:lnTo>
                  <a:pt x="378547" y="1106"/>
                </a:lnTo>
                <a:lnTo>
                  <a:pt x="408603" y="0"/>
                </a:lnTo>
                <a:lnTo>
                  <a:pt x="418634" y="122"/>
                </a:lnTo>
                <a:lnTo>
                  <a:pt x="458623" y="3073"/>
                </a:lnTo>
                <a:lnTo>
                  <a:pt x="498132" y="9928"/>
                </a:lnTo>
                <a:lnTo>
                  <a:pt x="536777" y="20623"/>
                </a:lnTo>
                <a:lnTo>
                  <a:pt x="574189" y="35055"/>
                </a:lnTo>
                <a:lnTo>
                  <a:pt x="610005" y="53084"/>
                </a:lnTo>
                <a:lnTo>
                  <a:pt x="643883" y="74537"/>
                </a:lnTo>
                <a:lnTo>
                  <a:pt x="675494" y="99207"/>
                </a:lnTo>
                <a:lnTo>
                  <a:pt x="704535" y="126856"/>
                </a:lnTo>
                <a:lnTo>
                  <a:pt x="730726" y="157220"/>
                </a:lnTo>
                <a:lnTo>
                  <a:pt x="753814" y="190003"/>
                </a:lnTo>
                <a:lnTo>
                  <a:pt x="773579" y="224893"/>
                </a:lnTo>
                <a:lnTo>
                  <a:pt x="789828" y="261552"/>
                </a:lnTo>
                <a:lnTo>
                  <a:pt x="802406" y="299626"/>
                </a:lnTo>
                <a:lnTo>
                  <a:pt x="811192" y="338750"/>
                </a:lnTo>
                <a:lnTo>
                  <a:pt x="816100" y="378547"/>
                </a:lnTo>
                <a:lnTo>
                  <a:pt x="817206" y="408603"/>
                </a:lnTo>
                <a:lnTo>
                  <a:pt x="817083" y="418634"/>
                </a:lnTo>
                <a:lnTo>
                  <a:pt x="814133" y="458623"/>
                </a:lnTo>
                <a:lnTo>
                  <a:pt x="807278" y="498132"/>
                </a:lnTo>
                <a:lnTo>
                  <a:pt x="796582" y="536777"/>
                </a:lnTo>
                <a:lnTo>
                  <a:pt x="782151" y="574189"/>
                </a:lnTo>
                <a:lnTo>
                  <a:pt x="764122" y="610005"/>
                </a:lnTo>
                <a:lnTo>
                  <a:pt x="742669" y="643883"/>
                </a:lnTo>
                <a:lnTo>
                  <a:pt x="717999" y="675494"/>
                </a:lnTo>
                <a:lnTo>
                  <a:pt x="690350" y="704535"/>
                </a:lnTo>
                <a:lnTo>
                  <a:pt x="659986" y="730726"/>
                </a:lnTo>
                <a:lnTo>
                  <a:pt x="627203" y="753814"/>
                </a:lnTo>
                <a:lnTo>
                  <a:pt x="592313" y="773579"/>
                </a:lnTo>
                <a:lnTo>
                  <a:pt x="555654" y="789828"/>
                </a:lnTo>
                <a:lnTo>
                  <a:pt x="517580" y="802406"/>
                </a:lnTo>
                <a:lnTo>
                  <a:pt x="478456" y="811192"/>
                </a:lnTo>
                <a:lnTo>
                  <a:pt x="438659" y="816100"/>
                </a:lnTo>
                <a:lnTo>
                  <a:pt x="408603" y="817206"/>
                </a:lnTo>
                <a:close/>
              </a:path>
            </a:pathLst>
          </a:custGeom>
          <a:solidFill>
            <a:srgbClr val="F08B33"/>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rgbClr val="000000"/>
              </a:solidFill>
              <a:latin typeface="Arial"/>
              <a:ea typeface="Arial"/>
              <a:cs typeface="Arial"/>
              <a:sym typeface="Arial"/>
            </a:endParaRPr>
          </a:p>
        </p:txBody>
      </p:sp>
      <p:sp>
        <p:nvSpPr>
          <p:cNvPr id="727" name="Google Shape;727;p73"/>
          <p:cNvSpPr txBox="1"/>
          <p:nvPr/>
        </p:nvSpPr>
        <p:spPr>
          <a:xfrm>
            <a:off x="794993" y="3364788"/>
            <a:ext cx="3480900" cy="1006800"/>
          </a:xfrm>
          <a:prstGeom prst="rect">
            <a:avLst/>
          </a:prstGeom>
          <a:noFill/>
          <a:ln>
            <a:noFill/>
          </a:ln>
        </p:spPr>
        <p:txBody>
          <a:bodyPr spcFirstLastPara="1" wrap="square" lIns="0" tIns="6350" rIns="0" bIns="0" anchor="t" anchorCtr="0">
            <a:spAutoFit/>
          </a:bodyPr>
          <a:lstStyle/>
          <a:p>
            <a:pPr marL="165100" marR="0" lvl="0" indent="0" algn="l" rtl="0">
              <a:lnSpc>
                <a:spcPct val="100000"/>
              </a:lnSpc>
              <a:spcBef>
                <a:spcPts val="0"/>
              </a:spcBef>
              <a:spcAft>
                <a:spcPts val="0"/>
              </a:spcAft>
              <a:buClr>
                <a:srgbClr val="000000"/>
              </a:buClr>
              <a:buSzPts val="2000"/>
              <a:buFont typeface="Arial"/>
              <a:buNone/>
            </a:pPr>
            <a:r>
              <a:rPr lang="en-US" sz="2000" b="1">
                <a:solidFill>
                  <a:srgbClr val="FFFFFF"/>
                </a:solidFill>
                <a:latin typeface="Georgia"/>
                <a:ea typeface="Georgia"/>
                <a:cs typeface="Georgia"/>
                <a:sym typeface="Georgia"/>
              </a:rPr>
              <a:t> </a:t>
            </a:r>
            <a:r>
              <a:rPr lang="en-US" sz="2000">
                <a:latin typeface="Georgia"/>
                <a:ea typeface="Georgia"/>
                <a:cs typeface="Georgia"/>
                <a:sym typeface="Georgia"/>
              </a:rPr>
              <a:t>    </a:t>
            </a:r>
            <a:r>
              <a:rPr lang="en-US" sz="1600" b="1">
                <a:solidFill>
                  <a:srgbClr val="262626"/>
                </a:solidFill>
                <a:highlight>
                  <a:srgbClr val="F6921D"/>
                </a:highlight>
                <a:latin typeface="Georgia"/>
                <a:ea typeface="Georgia"/>
                <a:cs typeface="Georgia"/>
                <a:sym typeface="Georgia"/>
              </a:rPr>
              <a:t>EARLY MOTIVATION</a:t>
            </a:r>
            <a:endParaRPr sz="1600" b="0" i="0" u="none" strike="noStrike" cap="none">
              <a:solidFill>
                <a:srgbClr val="000000"/>
              </a:solidFill>
              <a:highlight>
                <a:srgbClr val="F6921D"/>
              </a:highlight>
              <a:latin typeface="Georgia"/>
              <a:ea typeface="Georgia"/>
              <a:cs typeface="Georgia"/>
              <a:sym typeface="Georgia"/>
            </a:endParaRPr>
          </a:p>
          <a:p>
            <a:pPr marL="0" lvl="0" indent="0" algn="l" rtl="0">
              <a:spcBef>
                <a:spcPts val="600"/>
              </a:spcBef>
              <a:spcAft>
                <a:spcPts val="0"/>
              </a:spcAft>
              <a:buClr>
                <a:schemeClr val="dk1"/>
              </a:buClr>
              <a:buSzPts val="1100"/>
              <a:buFont typeface="Arial"/>
              <a:buNone/>
            </a:pPr>
            <a:r>
              <a:rPr lang="en-US" sz="2000">
                <a:solidFill>
                  <a:schemeClr val="dk1"/>
                </a:solidFill>
                <a:latin typeface="Quattrocento Sans"/>
                <a:ea typeface="Quattrocento Sans"/>
                <a:cs typeface="Quattrocento Sans"/>
                <a:sym typeface="Quattrocento Sans"/>
              </a:rPr>
              <a:t>Gemastik 2015 at UGM, we can not even wrangler the data.</a:t>
            </a:r>
            <a:endParaRPr sz="1300" b="0" i="0" u="none" strike="noStrike" cap="none">
              <a:solidFill>
                <a:srgbClr val="000000"/>
              </a:solidFill>
              <a:latin typeface="Trebuchet MS"/>
              <a:ea typeface="Trebuchet MS"/>
              <a:cs typeface="Trebuchet MS"/>
              <a:sym typeface="Trebuchet MS"/>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731"/>
        <p:cNvGrpSpPr/>
        <p:nvPr/>
      </p:nvGrpSpPr>
      <p:grpSpPr>
        <a:xfrm>
          <a:off x="0" y="0"/>
          <a:ext cx="0" cy="0"/>
          <a:chOff x="0" y="0"/>
          <a:chExt cx="0" cy="0"/>
        </a:xfrm>
      </p:grpSpPr>
      <p:pic>
        <p:nvPicPr>
          <p:cNvPr id="732" name="Google Shape;732;p74" descr="C:\Users\SINAR X\Downloads\ilovepdf_pages-to-jpg\Template PPT_page-0002.jpg"/>
          <p:cNvPicPr preferRelativeResize="0"/>
          <p:nvPr/>
        </p:nvPicPr>
        <p:blipFill rotWithShape="1">
          <a:blip r:embed="rId3">
            <a:alphaModFix/>
          </a:blip>
          <a:srcRect/>
          <a:stretch/>
        </p:blipFill>
        <p:spPr>
          <a:xfrm>
            <a:off x="0" y="0"/>
            <a:ext cx="9144000" cy="5145087"/>
          </a:xfrm>
          <a:prstGeom prst="rect">
            <a:avLst/>
          </a:prstGeom>
          <a:noFill/>
          <a:ln>
            <a:noFill/>
          </a:ln>
        </p:spPr>
      </p:pic>
      <p:sp>
        <p:nvSpPr>
          <p:cNvPr id="733" name="Google Shape;733;p74"/>
          <p:cNvSpPr txBox="1">
            <a:spLocks noGrp="1"/>
          </p:cNvSpPr>
          <p:nvPr>
            <p:ph type="sldNum" idx="12"/>
          </p:nvPr>
        </p:nvSpPr>
        <p:spPr>
          <a:xfrm>
            <a:off x="6554339" y="4768735"/>
            <a:ext cx="2133900" cy="273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47</a:t>
            </a:fld>
            <a:endParaRPr/>
          </a:p>
        </p:txBody>
      </p:sp>
      <p:sp>
        <p:nvSpPr>
          <p:cNvPr id="734" name="Google Shape;734;p74"/>
          <p:cNvSpPr txBox="1"/>
          <p:nvPr/>
        </p:nvSpPr>
        <p:spPr>
          <a:xfrm>
            <a:off x="2105050" y="2238000"/>
            <a:ext cx="4933800" cy="819900"/>
          </a:xfrm>
          <a:prstGeom prst="rect">
            <a:avLst/>
          </a:prstGeom>
          <a:noFill/>
          <a:ln>
            <a:noFill/>
          </a:ln>
        </p:spPr>
        <p:txBody>
          <a:bodyPr spcFirstLastPara="1" wrap="square" lIns="91425" tIns="91425" rIns="91425" bIns="91425" anchor="b" anchorCtr="0">
            <a:noAutofit/>
          </a:bodyPr>
          <a:lstStyle/>
          <a:p>
            <a:pPr marL="0" lvl="0" indent="0" algn="ctr" rtl="0">
              <a:spcBef>
                <a:spcPts val="600"/>
              </a:spcBef>
              <a:spcAft>
                <a:spcPts val="0"/>
              </a:spcAft>
              <a:buNone/>
            </a:pPr>
            <a:r>
              <a:rPr lang="en-US" sz="2400" i="1">
                <a:solidFill>
                  <a:schemeClr val="dk1"/>
                </a:solidFill>
                <a:latin typeface="Lora"/>
                <a:ea typeface="Lora"/>
                <a:cs typeface="Lora"/>
                <a:sym typeface="Lora"/>
              </a:rPr>
              <a:t>We are surrounded by data, but </a:t>
            </a:r>
            <a:r>
              <a:rPr lang="en-US" sz="2400" i="1">
                <a:solidFill>
                  <a:schemeClr val="dk1"/>
                </a:solidFill>
                <a:highlight>
                  <a:srgbClr val="FFCD00"/>
                </a:highlight>
                <a:latin typeface="Lora"/>
                <a:ea typeface="Lora"/>
                <a:cs typeface="Lora"/>
                <a:sym typeface="Lora"/>
              </a:rPr>
              <a:t>starved </a:t>
            </a:r>
            <a:r>
              <a:rPr lang="en-US" sz="2400" i="1">
                <a:solidFill>
                  <a:schemeClr val="dk1"/>
                </a:solidFill>
                <a:latin typeface="Lora"/>
                <a:ea typeface="Lora"/>
                <a:cs typeface="Lora"/>
                <a:sym typeface="Lora"/>
              </a:rPr>
              <a:t>for insight</a:t>
            </a:r>
            <a:endParaRPr sz="2400" i="1">
              <a:latin typeface="Lora"/>
              <a:ea typeface="Lora"/>
              <a:cs typeface="Lora"/>
              <a:sym typeface="Lora"/>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738"/>
        <p:cNvGrpSpPr/>
        <p:nvPr/>
      </p:nvGrpSpPr>
      <p:grpSpPr>
        <a:xfrm>
          <a:off x="0" y="0"/>
          <a:ext cx="0" cy="0"/>
          <a:chOff x="0" y="0"/>
          <a:chExt cx="0" cy="0"/>
        </a:xfrm>
      </p:grpSpPr>
      <p:pic>
        <p:nvPicPr>
          <p:cNvPr id="739" name="Google Shape;739;p75" descr="C:\Users\SINAR X\Downloads\ilovepdf_pages-to-jpg\Template PPT_page-0008.jpg"/>
          <p:cNvPicPr preferRelativeResize="0"/>
          <p:nvPr/>
        </p:nvPicPr>
        <p:blipFill rotWithShape="1">
          <a:blip r:embed="rId3">
            <a:alphaModFix/>
          </a:blip>
          <a:srcRect/>
          <a:stretch/>
        </p:blipFill>
        <p:spPr>
          <a:xfrm>
            <a:off x="0" y="0"/>
            <a:ext cx="9144000" cy="5145087"/>
          </a:xfrm>
          <a:prstGeom prst="rect">
            <a:avLst/>
          </a:prstGeom>
          <a:noFill/>
          <a:ln>
            <a:noFill/>
          </a:ln>
        </p:spPr>
      </p:pic>
      <p:sp>
        <p:nvSpPr>
          <p:cNvPr id="740" name="Google Shape;740;p75"/>
          <p:cNvSpPr txBox="1">
            <a:spLocks noGrp="1"/>
          </p:cNvSpPr>
          <p:nvPr>
            <p:ph type="title"/>
          </p:nvPr>
        </p:nvSpPr>
        <p:spPr>
          <a:xfrm>
            <a:off x="508088" y="463704"/>
            <a:ext cx="6245400" cy="531300"/>
          </a:xfrm>
          <a:prstGeom prst="rect">
            <a:avLst/>
          </a:prstGeom>
          <a:noFill/>
          <a:ln>
            <a:noFill/>
          </a:ln>
        </p:spPr>
        <p:txBody>
          <a:bodyPr spcFirstLastPara="1" wrap="square" lIns="0" tIns="7950" rIns="0" bIns="0" anchor="t" anchorCtr="0">
            <a:spAutoFit/>
          </a:bodyPr>
          <a:lstStyle/>
          <a:p>
            <a:pPr marL="12700" lvl="0" indent="0" algn="l" rtl="0">
              <a:lnSpc>
                <a:spcPct val="100000"/>
              </a:lnSpc>
              <a:spcBef>
                <a:spcPts val="0"/>
              </a:spcBef>
              <a:spcAft>
                <a:spcPts val="0"/>
              </a:spcAft>
              <a:buSzPts val="1800"/>
              <a:buNone/>
            </a:pPr>
            <a:r>
              <a:rPr lang="en-US" sz="3400">
                <a:solidFill>
                  <a:srgbClr val="262626"/>
                </a:solidFill>
                <a:latin typeface="Georgia"/>
                <a:ea typeface="Georgia"/>
                <a:cs typeface="Georgia"/>
                <a:sym typeface="Georgia"/>
              </a:rPr>
              <a:t>References</a:t>
            </a:r>
            <a:endParaRPr sz="3400">
              <a:solidFill>
                <a:srgbClr val="262626"/>
              </a:solidFill>
              <a:latin typeface="Georgia"/>
              <a:ea typeface="Georgia"/>
              <a:cs typeface="Georgia"/>
              <a:sym typeface="Georgia"/>
            </a:endParaRPr>
          </a:p>
        </p:txBody>
      </p:sp>
      <p:sp>
        <p:nvSpPr>
          <p:cNvPr id="741" name="Google Shape;741;p75"/>
          <p:cNvSpPr txBox="1">
            <a:spLocks noGrp="1"/>
          </p:cNvSpPr>
          <p:nvPr>
            <p:ph type="sldNum" idx="12"/>
          </p:nvPr>
        </p:nvSpPr>
        <p:spPr>
          <a:xfrm>
            <a:off x="6554339" y="4768735"/>
            <a:ext cx="2133900" cy="273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48</a:t>
            </a:fld>
            <a:endParaRPr/>
          </a:p>
        </p:txBody>
      </p:sp>
      <p:sp>
        <p:nvSpPr>
          <p:cNvPr id="742" name="Google Shape;742;p75"/>
          <p:cNvSpPr txBox="1"/>
          <p:nvPr/>
        </p:nvSpPr>
        <p:spPr>
          <a:xfrm>
            <a:off x="1152650" y="1616470"/>
            <a:ext cx="6809700" cy="3112200"/>
          </a:xfrm>
          <a:prstGeom prst="rect">
            <a:avLst/>
          </a:prstGeom>
          <a:noFill/>
          <a:ln>
            <a:noFill/>
          </a:ln>
        </p:spPr>
        <p:txBody>
          <a:bodyPr spcFirstLastPara="1" wrap="square" lIns="91425" tIns="91425" rIns="91425" bIns="91425" anchor="t" anchorCtr="0">
            <a:noAutofit/>
          </a:bodyPr>
          <a:lstStyle/>
          <a:p>
            <a:pPr marL="457200" lvl="0" indent="-381000" algn="l" rtl="0">
              <a:lnSpc>
                <a:spcPct val="115000"/>
              </a:lnSpc>
              <a:spcBef>
                <a:spcPts val="600"/>
              </a:spcBef>
              <a:spcAft>
                <a:spcPts val="0"/>
              </a:spcAft>
              <a:buClr>
                <a:srgbClr val="F6921D"/>
              </a:buClr>
              <a:buSzPts val="2400"/>
              <a:buFont typeface="Quattrocento Sans"/>
              <a:buChar char="-"/>
            </a:pPr>
            <a:r>
              <a:rPr lang="en-US" sz="2400">
                <a:solidFill>
                  <a:srgbClr val="000000"/>
                </a:solidFill>
                <a:latin typeface="Quattrocento Sans"/>
                <a:ea typeface="Quattrocento Sans"/>
                <a:cs typeface="Quattrocento Sans"/>
                <a:sym typeface="Quattrocento Sans"/>
              </a:rPr>
              <a:t>Fundamentals of Data Engineering - O’reilly</a:t>
            </a:r>
            <a:endParaRPr sz="2400">
              <a:solidFill>
                <a:srgbClr val="000000"/>
              </a:solidFill>
              <a:highlight>
                <a:srgbClr val="FFCD00"/>
              </a:highlight>
              <a:latin typeface="Quattrocento Sans"/>
              <a:ea typeface="Quattrocento Sans"/>
              <a:cs typeface="Quattrocento Sans"/>
              <a:sym typeface="Quattrocento Sans"/>
            </a:endParaRPr>
          </a:p>
          <a:p>
            <a:pPr marL="457200" lvl="0" indent="-381000" algn="l" rtl="0">
              <a:lnSpc>
                <a:spcPct val="115000"/>
              </a:lnSpc>
              <a:spcBef>
                <a:spcPts val="0"/>
              </a:spcBef>
              <a:spcAft>
                <a:spcPts val="0"/>
              </a:spcAft>
              <a:buClr>
                <a:srgbClr val="F6921D"/>
              </a:buClr>
              <a:buSzPts val="2400"/>
              <a:buFont typeface="Quattrocento Sans"/>
              <a:buChar char="-"/>
            </a:pPr>
            <a:r>
              <a:rPr lang="en-US" sz="2400">
                <a:solidFill>
                  <a:srgbClr val="000000"/>
                </a:solidFill>
                <a:latin typeface="Quattrocento Sans"/>
                <a:ea typeface="Quattrocento Sans"/>
                <a:cs typeface="Quattrocento Sans"/>
                <a:sym typeface="Quattrocento Sans"/>
              </a:rPr>
              <a:t>Learning Spark - O’reilly</a:t>
            </a:r>
            <a:endParaRPr sz="2400">
              <a:solidFill>
                <a:srgbClr val="000000"/>
              </a:solidFill>
              <a:latin typeface="Quattrocento Sans"/>
              <a:ea typeface="Quattrocento Sans"/>
              <a:cs typeface="Quattrocento Sans"/>
              <a:sym typeface="Quattrocento Sans"/>
            </a:endParaRPr>
          </a:p>
          <a:p>
            <a:pPr marL="457200" lvl="0" indent="-381000" algn="l" rtl="0">
              <a:lnSpc>
                <a:spcPct val="115000"/>
              </a:lnSpc>
              <a:spcBef>
                <a:spcPts val="0"/>
              </a:spcBef>
              <a:spcAft>
                <a:spcPts val="0"/>
              </a:spcAft>
              <a:buClr>
                <a:srgbClr val="F6921D"/>
              </a:buClr>
              <a:buSzPts val="2400"/>
              <a:buFont typeface="Quattrocento Sans"/>
              <a:buChar char="-"/>
            </a:pPr>
            <a:r>
              <a:rPr lang="en-US" sz="2400">
                <a:solidFill>
                  <a:srgbClr val="000000"/>
                </a:solidFill>
                <a:latin typeface="Quattrocento Sans"/>
                <a:ea typeface="Quattrocento Sans"/>
                <a:cs typeface="Quattrocento Sans"/>
                <a:sym typeface="Quattrocento Sans"/>
              </a:rPr>
              <a:t>Data Engineers Influencer</a:t>
            </a:r>
            <a:endParaRPr sz="2400">
              <a:solidFill>
                <a:srgbClr val="000000"/>
              </a:solidFill>
              <a:latin typeface="Quattrocento Sans"/>
              <a:ea typeface="Quattrocento Sans"/>
              <a:cs typeface="Quattrocento Sans"/>
              <a:sym typeface="Quattrocento Sans"/>
            </a:endParaRPr>
          </a:p>
          <a:p>
            <a:pPr marL="914400" lvl="1" indent="-355600" algn="l" rtl="0">
              <a:lnSpc>
                <a:spcPct val="115000"/>
              </a:lnSpc>
              <a:spcBef>
                <a:spcPts val="0"/>
              </a:spcBef>
              <a:spcAft>
                <a:spcPts val="0"/>
              </a:spcAft>
              <a:buClr>
                <a:srgbClr val="F6921D"/>
              </a:buClr>
              <a:buSzPts val="2000"/>
              <a:buFont typeface="Quattrocento Sans"/>
              <a:buChar char="-"/>
            </a:pPr>
            <a:r>
              <a:rPr lang="en-US" sz="2000">
                <a:solidFill>
                  <a:srgbClr val="000000"/>
                </a:solidFill>
                <a:latin typeface="Quattrocento Sans"/>
                <a:ea typeface="Quattrocento Sans"/>
                <a:cs typeface="Quattrocento Sans"/>
                <a:sym typeface="Quattrocento Sans"/>
              </a:rPr>
              <a:t>Benjamin Rogojan (SeattleDataGuy)</a:t>
            </a:r>
            <a:endParaRPr sz="2000">
              <a:solidFill>
                <a:srgbClr val="000000"/>
              </a:solidFill>
              <a:latin typeface="Quattrocento Sans"/>
              <a:ea typeface="Quattrocento Sans"/>
              <a:cs typeface="Quattrocento Sans"/>
              <a:sym typeface="Quattrocento Sans"/>
            </a:endParaRPr>
          </a:p>
          <a:p>
            <a:pPr marL="914400" lvl="1" indent="-355600" algn="l" rtl="0">
              <a:lnSpc>
                <a:spcPct val="115000"/>
              </a:lnSpc>
              <a:spcBef>
                <a:spcPts val="0"/>
              </a:spcBef>
              <a:spcAft>
                <a:spcPts val="0"/>
              </a:spcAft>
              <a:buClr>
                <a:srgbClr val="F6921D"/>
              </a:buClr>
              <a:buSzPts val="2000"/>
              <a:buFont typeface="Quattrocento Sans"/>
              <a:buChar char="-"/>
            </a:pPr>
            <a:r>
              <a:rPr lang="en-US" sz="2000">
                <a:solidFill>
                  <a:srgbClr val="000000"/>
                </a:solidFill>
                <a:latin typeface="Quattrocento Sans"/>
                <a:ea typeface="Quattrocento Sans"/>
                <a:cs typeface="Quattrocento Sans"/>
                <a:sym typeface="Quattrocento Sans"/>
              </a:rPr>
              <a:t>Daniel Beach (Data Engineering Central)</a:t>
            </a:r>
            <a:endParaRPr sz="2000">
              <a:solidFill>
                <a:srgbClr val="000000"/>
              </a:solidFill>
              <a:latin typeface="Quattrocento Sans"/>
              <a:ea typeface="Quattrocento Sans"/>
              <a:cs typeface="Quattrocento Sans"/>
              <a:sym typeface="Quattrocento Sans"/>
            </a:endParaRPr>
          </a:p>
          <a:p>
            <a:pPr marL="914400" lvl="1" indent="-355600" algn="l" rtl="0">
              <a:lnSpc>
                <a:spcPct val="115000"/>
              </a:lnSpc>
              <a:spcBef>
                <a:spcPts val="0"/>
              </a:spcBef>
              <a:spcAft>
                <a:spcPts val="0"/>
              </a:spcAft>
              <a:buClr>
                <a:srgbClr val="F6921D"/>
              </a:buClr>
              <a:buSzPts val="2000"/>
              <a:buFont typeface="Quattrocento Sans"/>
              <a:buChar char="-"/>
            </a:pPr>
            <a:r>
              <a:rPr lang="en-US" sz="2000">
                <a:solidFill>
                  <a:srgbClr val="000000"/>
                </a:solidFill>
                <a:latin typeface="Quattrocento Sans"/>
                <a:ea typeface="Quattrocento Sans"/>
                <a:cs typeface="Quattrocento Sans"/>
                <a:sym typeface="Quattrocento Sans"/>
              </a:rPr>
              <a:t>Bill Inmon (you remember him, right?)</a:t>
            </a:r>
            <a:endParaRPr sz="2000">
              <a:solidFill>
                <a:srgbClr val="000000"/>
              </a:solidFill>
              <a:latin typeface="Quattrocento Sans"/>
              <a:ea typeface="Quattrocento Sans"/>
              <a:cs typeface="Quattrocento Sans"/>
              <a:sym typeface="Quattrocento Sans"/>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Shape 746"/>
        <p:cNvGrpSpPr/>
        <p:nvPr/>
      </p:nvGrpSpPr>
      <p:grpSpPr>
        <a:xfrm>
          <a:off x="0" y="0"/>
          <a:ext cx="0" cy="0"/>
          <a:chOff x="0" y="0"/>
          <a:chExt cx="0" cy="0"/>
        </a:xfrm>
      </p:grpSpPr>
      <p:grpSp>
        <p:nvGrpSpPr>
          <p:cNvPr id="747" name="Google Shape;747;p76"/>
          <p:cNvGrpSpPr/>
          <p:nvPr/>
        </p:nvGrpSpPr>
        <p:grpSpPr>
          <a:xfrm>
            <a:off x="4969828" y="3"/>
            <a:ext cx="4176277" cy="5145666"/>
            <a:chOff x="9937669" y="6"/>
            <a:chExt cx="8350884" cy="10287217"/>
          </a:xfrm>
        </p:grpSpPr>
        <p:sp>
          <p:nvSpPr>
            <p:cNvPr id="748" name="Google Shape;748;p76"/>
            <p:cNvSpPr/>
            <p:nvPr/>
          </p:nvSpPr>
          <p:spPr>
            <a:xfrm>
              <a:off x="9937669" y="6"/>
              <a:ext cx="8350884" cy="10287000"/>
            </a:xfrm>
            <a:custGeom>
              <a:avLst/>
              <a:gdLst/>
              <a:ahLst/>
              <a:cxnLst/>
              <a:rect l="l" t="t" r="r" b="b"/>
              <a:pathLst>
                <a:path w="8350884" h="10287000" extrusionOk="0">
                  <a:moveTo>
                    <a:pt x="8350331" y="10286994"/>
                  </a:moveTo>
                  <a:lnTo>
                    <a:pt x="0" y="10286994"/>
                  </a:lnTo>
                  <a:lnTo>
                    <a:pt x="0" y="0"/>
                  </a:lnTo>
                  <a:lnTo>
                    <a:pt x="8350331" y="0"/>
                  </a:lnTo>
                  <a:lnTo>
                    <a:pt x="8350331" y="10286994"/>
                  </a:lnTo>
                  <a:close/>
                </a:path>
              </a:pathLst>
            </a:custGeom>
            <a:solidFill>
              <a:srgbClr val="48A8C4"/>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rgbClr val="000000"/>
                </a:solidFill>
                <a:latin typeface="Arial"/>
                <a:ea typeface="Arial"/>
                <a:cs typeface="Arial"/>
                <a:sym typeface="Arial"/>
              </a:endParaRPr>
            </a:p>
          </p:txBody>
        </p:sp>
        <p:sp>
          <p:nvSpPr>
            <p:cNvPr id="749" name="Google Shape;749;p76"/>
            <p:cNvSpPr/>
            <p:nvPr/>
          </p:nvSpPr>
          <p:spPr>
            <a:xfrm>
              <a:off x="9944099" y="6"/>
              <a:ext cx="8343900" cy="10287000"/>
            </a:xfrm>
            <a:custGeom>
              <a:avLst/>
              <a:gdLst/>
              <a:ahLst/>
              <a:cxnLst/>
              <a:rect l="l" t="t" r="r" b="b"/>
              <a:pathLst>
                <a:path w="8343900" h="10287000" extrusionOk="0">
                  <a:moveTo>
                    <a:pt x="0" y="4580800"/>
                  </a:moveTo>
                  <a:lnTo>
                    <a:pt x="0" y="0"/>
                  </a:lnTo>
                  <a:lnTo>
                    <a:pt x="88899" y="344"/>
                  </a:lnTo>
                  <a:lnTo>
                    <a:pt x="165099" y="1377"/>
                  </a:lnTo>
                  <a:lnTo>
                    <a:pt x="253999" y="3096"/>
                  </a:lnTo>
                  <a:lnTo>
                    <a:pt x="342899" y="5498"/>
                  </a:lnTo>
                  <a:lnTo>
                    <a:pt x="419099" y="8580"/>
                  </a:lnTo>
                  <a:lnTo>
                    <a:pt x="507999" y="12339"/>
                  </a:lnTo>
                  <a:lnTo>
                    <a:pt x="596899" y="16773"/>
                  </a:lnTo>
                  <a:lnTo>
                    <a:pt x="673099" y="21880"/>
                  </a:lnTo>
                  <a:lnTo>
                    <a:pt x="761999" y="27657"/>
                  </a:lnTo>
                  <a:lnTo>
                    <a:pt x="838199" y="34100"/>
                  </a:lnTo>
                  <a:lnTo>
                    <a:pt x="927099" y="41208"/>
                  </a:lnTo>
                  <a:lnTo>
                    <a:pt x="1015999" y="48977"/>
                  </a:lnTo>
                  <a:lnTo>
                    <a:pt x="1092199" y="57406"/>
                  </a:lnTo>
                  <a:lnTo>
                    <a:pt x="1181099" y="66491"/>
                  </a:lnTo>
                  <a:lnTo>
                    <a:pt x="1257299" y="76230"/>
                  </a:lnTo>
                  <a:lnTo>
                    <a:pt x="1346199" y="86620"/>
                  </a:lnTo>
                  <a:lnTo>
                    <a:pt x="1422399" y="97658"/>
                  </a:lnTo>
                  <a:lnTo>
                    <a:pt x="1511299" y="109342"/>
                  </a:lnTo>
                  <a:lnTo>
                    <a:pt x="1587499" y="121670"/>
                  </a:lnTo>
                  <a:lnTo>
                    <a:pt x="1663699" y="134638"/>
                  </a:lnTo>
                  <a:lnTo>
                    <a:pt x="1752599" y="148244"/>
                  </a:lnTo>
                  <a:lnTo>
                    <a:pt x="1828799" y="162485"/>
                  </a:lnTo>
                  <a:lnTo>
                    <a:pt x="1917699" y="177359"/>
                  </a:lnTo>
                  <a:lnTo>
                    <a:pt x="1993899" y="192862"/>
                  </a:lnTo>
                  <a:lnTo>
                    <a:pt x="2070099" y="208993"/>
                  </a:lnTo>
                  <a:lnTo>
                    <a:pt x="2158999" y="225749"/>
                  </a:lnTo>
                  <a:lnTo>
                    <a:pt x="2235199" y="243127"/>
                  </a:lnTo>
                  <a:lnTo>
                    <a:pt x="2311399" y="261124"/>
                  </a:lnTo>
                  <a:lnTo>
                    <a:pt x="2387599" y="279737"/>
                  </a:lnTo>
                  <a:lnTo>
                    <a:pt x="2476499" y="298965"/>
                  </a:lnTo>
                  <a:lnTo>
                    <a:pt x="2552699" y="318804"/>
                  </a:lnTo>
                  <a:lnTo>
                    <a:pt x="2628899" y="339252"/>
                  </a:lnTo>
                  <a:lnTo>
                    <a:pt x="2705099" y="360306"/>
                  </a:lnTo>
                  <a:lnTo>
                    <a:pt x="2781299" y="381964"/>
                  </a:lnTo>
                  <a:lnTo>
                    <a:pt x="2870199" y="404223"/>
                  </a:lnTo>
                  <a:lnTo>
                    <a:pt x="2946399" y="427079"/>
                  </a:lnTo>
                  <a:lnTo>
                    <a:pt x="3022599" y="450531"/>
                  </a:lnTo>
                  <a:lnTo>
                    <a:pt x="3098799" y="474576"/>
                  </a:lnTo>
                  <a:lnTo>
                    <a:pt x="3174999" y="499212"/>
                  </a:lnTo>
                  <a:lnTo>
                    <a:pt x="3251199" y="524435"/>
                  </a:lnTo>
                  <a:lnTo>
                    <a:pt x="3327399" y="550242"/>
                  </a:lnTo>
                  <a:lnTo>
                    <a:pt x="3403599" y="576632"/>
                  </a:lnTo>
                  <a:lnTo>
                    <a:pt x="3479799" y="603602"/>
                  </a:lnTo>
                  <a:lnTo>
                    <a:pt x="3555999" y="631149"/>
                  </a:lnTo>
                  <a:lnTo>
                    <a:pt x="3632199" y="659270"/>
                  </a:lnTo>
                  <a:lnTo>
                    <a:pt x="3708399" y="687963"/>
                  </a:lnTo>
                  <a:lnTo>
                    <a:pt x="3784599" y="717225"/>
                  </a:lnTo>
                  <a:lnTo>
                    <a:pt x="3860799" y="747053"/>
                  </a:lnTo>
                  <a:lnTo>
                    <a:pt x="3924299" y="777445"/>
                  </a:lnTo>
                  <a:lnTo>
                    <a:pt x="4000499" y="808399"/>
                  </a:lnTo>
                  <a:lnTo>
                    <a:pt x="4076699" y="839910"/>
                  </a:lnTo>
                  <a:lnTo>
                    <a:pt x="4152899" y="871978"/>
                  </a:lnTo>
                  <a:lnTo>
                    <a:pt x="4229099" y="904599"/>
                  </a:lnTo>
                  <a:lnTo>
                    <a:pt x="4292599" y="937770"/>
                  </a:lnTo>
                  <a:lnTo>
                    <a:pt x="4368799" y="971489"/>
                  </a:lnTo>
                  <a:lnTo>
                    <a:pt x="4444999" y="1005753"/>
                  </a:lnTo>
                  <a:lnTo>
                    <a:pt x="4508499" y="1040560"/>
                  </a:lnTo>
                  <a:lnTo>
                    <a:pt x="4584699" y="1075907"/>
                  </a:lnTo>
                  <a:lnTo>
                    <a:pt x="4660899" y="1111791"/>
                  </a:lnTo>
                  <a:lnTo>
                    <a:pt x="4724399" y="1148210"/>
                  </a:lnTo>
                  <a:lnTo>
                    <a:pt x="4800599" y="1185161"/>
                  </a:lnTo>
                  <a:lnTo>
                    <a:pt x="4864099" y="1222641"/>
                  </a:lnTo>
                  <a:lnTo>
                    <a:pt x="4940299" y="1260648"/>
                  </a:lnTo>
                  <a:lnTo>
                    <a:pt x="5003799" y="1299179"/>
                  </a:lnTo>
                  <a:lnTo>
                    <a:pt x="5079999" y="1338231"/>
                  </a:lnTo>
                  <a:lnTo>
                    <a:pt x="5143499" y="1377802"/>
                  </a:lnTo>
                  <a:lnTo>
                    <a:pt x="5219699" y="1417890"/>
                  </a:lnTo>
                  <a:lnTo>
                    <a:pt x="5283199" y="1458490"/>
                  </a:lnTo>
                  <a:lnTo>
                    <a:pt x="5346699" y="1499602"/>
                  </a:lnTo>
                  <a:lnTo>
                    <a:pt x="5422899" y="1541221"/>
                  </a:lnTo>
                  <a:lnTo>
                    <a:pt x="5486399" y="1583347"/>
                  </a:lnTo>
                  <a:lnTo>
                    <a:pt x="5549899" y="1625975"/>
                  </a:lnTo>
                  <a:lnTo>
                    <a:pt x="5613399" y="1669103"/>
                  </a:lnTo>
                  <a:lnTo>
                    <a:pt x="5689599" y="1712729"/>
                  </a:lnTo>
                  <a:lnTo>
                    <a:pt x="5753099" y="1756850"/>
                  </a:lnTo>
                  <a:lnTo>
                    <a:pt x="5816599" y="1801463"/>
                  </a:lnTo>
                  <a:lnTo>
                    <a:pt x="5880099" y="1846566"/>
                  </a:lnTo>
                  <a:lnTo>
                    <a:pt x="5943599" y="1892155"/>
                  </a:lnTo>
                  <a:lnTo>
                    <a:pt x="6007099" y="1938230"/>
                  </a:lnTo>
                  <a:lnTo>
                    <a:pt x="6070599" y="1984785"/>
                  </a:lnTo>
                  <a:lnTo>
                    <a:pt x="6134099" y="2031820"/>
                  </a:lnTo>
                  <a:lnTo>
                    <a:pt x="6197599" y="2079331"/>
                  </a:lnTo>
                  <a:lnTo>
                    <a:pt x="6261099" y="2127316"/>
                  </a:lnTo>
                  <a:lnTo>
                    <a:pt x="6324599" y="2175773"/>
                  </a:lnTo>
                  <a:lnTo>
                    <a:pt x="6388099" y="2224697"/>
                  </a:lnTo>
                  <a:lnTo>
                    <a:pt x="6451599" y="2274088"/>
                  </a:lnTo>
                  <a:lnTo>
                    <a:pt x="6515099" y="2323941"/>
                  </a:lnTo>
                  <a:lnTo>
                    <a:pt x="6578599" y="2374255"/>
                  </a:lnTo>
                  <a:lnTo>
                    <a:pt x="6629399" y="2425027"/>
                  </a:lnTo>
                  <a:lnTo>
                    <a:pt x="6692899" y="2476254"/>
                  </a:lnTo>
                  <a:lnTo>
                    <a:pt x="6756399" y="2527934"/>
                  </a:lnTo>
                  <a:lnTo>
                    <a:pt x="6819899" y="2580064"/>
                  </a:lnTo>
                  <a:lnTo>
                    <a:pt x="6870699" y="2632641"/>
                  </a:lnTo>
                  <a:lnTo>
                    <a:pt x="6934199" y="2685662"/>
                  </a:lnTo>
                  <a:lnTo>
                    <a:pt x="6984999" y="2739126"/>
                  </a:lnTo>
                  <a:lnTo>
                    <a:pt x="7048499" y="2793029"/>
                  </a:lnTo>
                  <a:lnTo>
                    <a:pt x="7099299" y="2847369"/>
                  </a:lnTo>
                  <a:lnTo>
                    <a:pt x="7162799" y="2902142"/>
                  </a:lnTo>
                  <a:lnTo>
                    <a:pt x="7213599" y="2957347"/>
                  </a:lnTo>
                  <a:lnTo>
                    <a:pt x="7277099" y="3012981"/>
                  </a:lnTo>
                  <a:lnTo>
                    <a:pt x="7378699" y="3125524"/>
                  </a:lnTo>
                  <a:lnTo>
                    <a:pt x="7442199" y="3182429"/>
                  </a:lnTo>
                  <a:lnTo>
                    <a:pt x="7543799" y="3297489"/>
                  </a:lnTo>
                  <a:lnTo>
                    <a:pt x="7607299" y="3355640"/>
                  </a:lnTo>
                  <a:lnTo>
                    <a:pt x="7658099" y="3414201"/>
                  </a:lnTo>
                  <a:lnTo>
                    <a:pt x="7810499" y="3592318"/>
                  </a:lnTo>
                  <a:lnTo>
                    <a:pt x="7962899" y="3774033"/>
                  </a:lnTo>
                  <a:lnTo>
                    <a:pt x="8115299" y="3959272"/>
                  </a:lnTo>
                  <a:lnTo>
                    <a:pt x="8153399" y="4021790"/>
                  </a:lnTo>
                  <a:lnTo>
                    <a:pt x="8305799" y="4211618"/>
                  </a:lnTo>
                  <a:lnTo>
                    <a:pt x="8343899" y="4275645"/>
                  </a:lnTo>
                  <a:lnTo>
                    <a:pt x="8343899" y="10286993"/>
                  </a:lnTo>
                  <a:lnTo>
                    <a:pt x="5702299" y="10286993"/>
                  </a:lnTo>
                  <a:lnTo>
                    <a:pt x="5702299" y="9950013"/>
                  </a:lnTo>
                  <a:lnTo>
                    <a:pt x="5689599" y="9902280"/>
                  </a:lnTo>
                  <a:lnTo>
                    <a:pt x="5689599" y="9807137"/>
                  </a:lnTo>
                  <a:lnTo>
                    <a:pt x="5676899" y="9759729"/>
                  </a:lnTo>
                  <a:lnTo>
                    <a:pt x="5676899" y="9665250"/>
                  </a:lnTo>
                  <a:lnTo>
                    <a:pt x="5664199" y="9618182"/>
                  </a:lnTo>
                  <a:lnTo>
                    <a:pt x="5664199" y="9571231"/>
                  </a:lnTo>
                  <a:lnTo>
                    <a:pt x="5651499" y="9524397"/>
                  </a:lnTo>
                  <a:lnTo>
                    <a:pt x="5651499" y="9477683"/>
                  </a:lnTo>
                  <a:lnTo>
                    <a:pt x="5638799" y="9431090"/>
                  </a:lnTo>
                  <a:lnTo>
                    <a:pt x="5638799" y="9384619"/>
                  </a:lnTo>
                  <a:lnTo>
                    <a:pt x="5613399" y="9292052"/>
                  </a:lnTo>
                  <a:lnTo>
                    <a:pt x="5613399" y="9245959"/>
                  </a:lnTo>
                  <a:lnTo>
                    <a:pt x="5587999" y="9154162"/>
                  </a:lnTo>
                  <a:lnTo>
                    <a:pt x="5587999" y="9108461"/>
                  </a:lnTo>
                  <a:lnTo>
                    <a:pt x="5537199" y="8927009"/>
                  </a:lnTo>
                  <a:lnTo>
                    <a:pt x="5537199" y="8881992"/>
                  </a:lnTo>
                  <a:lnTo>
                    <a:pt x="5435599" y="8527093"/>
                  </a:lnTo>
                  <a:lnTo>
                    <a:pt x="5410199" y="8483409"/>
                  </a:lnTo>
                  <a:lnTo>
                    <a:pt x="5359399" y="8310246"/>
                  </a:lnTo>
                  <a:lnTo>
                    <a:pt x="5333999" y="8267357"/>
                  </a:lnTo>
                  <a:lnTo>
                    <a:pt x="5308599" y="8182072"/>
                  </a:lnTo>
                  <a:lnTo>
                    <a:pt x="5283199" y="8139680"/>
                  </a:lnTo>
                  <a:lnTo>
                    <a:pt x="5257799" y="8055402"/>
                  </a:lnTo>
                  <a:lnTo>
                    <a:pt x="5232399" y="8013520"/>
                  </a:lnTo>
                  <a:lnTo>
                    <a:pt x="5219699" y="7971812"/>
                  </a:lnTo>
                  <a:lnTo>
                    <a:pt x="5194299" y="7930278"/>
                  </a:lnTo>
                  <a:lnTo>
                    <a:pt x="5181599" y="7888921"/>
                  </a:lnTo>
                  <a:lnTo>
                    <a:pt x="5156199" y="7847742"/>
                  </a:lnTo>
                  <a:lnTo>
                    <a:pt x="5143499" y="7806743"/>
                  </a:lnTo>
                  <a:lnTo>
                    <a:pt x="5118099" y="7765925"/>
                  </a:lnTo>
                  <a:lnTo>
                    <a:pt x="5105399" y="7725289"/>
                  </a:lnTo>
                  <a:lnTo>
                    <a:pt x="5054599" y="7644574"/>
                  </a:lnTo>
                  <a:lnTo>
                    <a:pt x="5041899" y="7604497"/>
                  </a:lnTo>
                  <a:lnTo>
                    <a:pt x="4991099" y="7524913"/>
                  </a:lnTo>
                  <a:lnTo>
                    <a:pt x="4978399" y="7485408"/>
                  </a:lnTo>
                  <a:lnTo>
                    <a:pt x="4851399" y="7290826"/>
                  </a:lnTo>
                  <a:lnTo>
                    <a:pt x="4838699" y="7252509"/>
                  </a:lnTo>
                  <a:lnTo>
                    <a:pt x="4711699" y="7064008"/>
                  </a:lnTo>
                  <a:lnTo>
                    <a:pt x="4610099" y="6917003"/>
                  </a:lnTo>
                  <a:lnTo>
                    <a:pt x="4584699" y="6880792"/>
                  </a:lnTo>
                  <a:lnTo>
                    <a:pt x="4546599" y="6844800"/>
                  </a:lnTo>
                  <a:lnTo>
                    <a:pt x="4444999" y="6703059"/>
                  </a:lnTo>
                  <a:lnTo>
                    <a:pt x="4406899" y="6668187"/>
                  </a:lnTo>
                  <a:lnTo>
                    <a:pt x="4330699" y="6564953"/>
                  </a:lnTo>
                  <a:lnTo>
                    <a:pt x="4292599" y="6531007"/>
                  </a:lnTo>
                  <a:lnTo>
                    <a:pt x="4241799" y="6463821"/>
                  </a:lnTo>
                  <a:lnTo>
                    <a:pt x="4203699" y="6430585"/>
                  </a:lnTo>
                  <a:lnTo>
                    <a:pt x="4178299" y="6397588"/>
                  </a:lnTo>
                  <a:lnTo>
                    <a:pt x="4140199" y="6364834"/>
                  </a:lnTo>
                  <a:lnTo>
                    <a:pt x="4114799" y="6332322"/>
                  </a:lnTo>
                  <a:lnTo>
                    <a:pt x="4076699" y="6300055"/>
                  </a:lnTo>
                  <a:lnTo>
                    <a:pt x="4051299" y="6268034"/>
                  </a:lnTo>
                  <a:lnTo>
                    <a:pt x="4013199" y="6236261"/>
                  </a:lnTo>
                  <a:lnTo>
                    <a:pt x="3987799" y="6204738"/>
                  </a:lnTo>
                  <a:lnTo>
                    <a:pt x="3949699" y="6173465"/>
                  </a:lnTo>
                  <a:lnTo>
                    <a:pt x="3924299" y="6142445"/>
                  </a:lnTo>
                  <a:lnTo>
                    <a:pt x="3886199" y="6111680"/>
                  </a:lnTo>
                  <a:lnTo>
                    <a:pt x="3860799" y="6081170"/>
                  </a:lnTo>
                  <a:lnTo>
                    <a:pt x="3822699" y="6050917"/>
                  </a:lnTo>
                  <a:lnTo>
                    <a:pt x="3784599" y="6020923"/>
                  </a:lnTo>
                  <a:lnTo>
                    <a:pt x="3759199" y="5991190"/>
                  </a:lnTo>
                  <a:lnTo>
                    <a:pt x="3721099" y="5961719"/>
                  </a:lnTo>
                  <a:lnTo>
                    <a:pt x="3682999" y="5932512"/>
                  </a:lnTo>
                  <a:lnTo>
                    <a:pt x="3657599" y="5903570"/>
                  </a:lnTo>
                  <a:lnTo>
                    <a:pt x="3619499" y="5874894"/>
                  </a:lnTo>
                  <a:lnTo>
                    <a:pt x="3581399" y="5846488"/>
                  </a:lnTo>
                  <a:lnTo>
                    <a:pt x="3543299" y="5818351"/>
                  </a:lnTo>
                  <a:lnTo>
                    <a:pt x="3517899" y="5790486"/>
                  </a:lnTo>
                  <a:lnTo>
                    <a:pt x="3479799" y="5762894"/>
                  </a:lnTo>
                  <a:lnTo>
                    <a:pt x="3441699" y="5735577"/>
                  </a:lnTo>
                  <a:lnTo>
                    <a:pt x="3403599" y="5708536"/>
                  </a:lnTo>
                  <a:lnTo>
                    <a:pt x="3365499" y="5681773"/>
                  </a:lnTo>
                  <a:lnTo>
                    <a:pt x="3327399" y="5655289"/>
                  </a:lnTo>
                  <a:lnTo>
                    <a:pt x="3301999" y="5629087"/>
                  </a:lnTo>
                  <a:lnTo>
                    <a:pt x="3263899" y="5603168"/>
                  </a:lnTo>
                  <a:lnTo>
                    <a:pt x="3225799" y="5577532"/>
                  </a:lnTo>
                  <a:lnTo>
                    <a:pt x="3187699" y="5552183"/>
                  </a:lnTo>
                  <a:lnTo>
                    <a:pt x="3149599" y="5527121"/>
                  </a:lnTo>
                  <a:lnTo>
                    <a:pt x="3111499" y="5502348"/>
                  </a:lnTo>
                  <a:lnTo>
                    <a:pt x="3073399" y="5477866"/>
                  </a:lnTo>
                  <a:lnTo>
                    <a:pt x="3035299" y="5453676"/>
                  </a:lnTo>
                  <a:lnTo>
                    <a:pt x="2997199" y="5429780"/>
                  </a:lnTo>
                  <a:lnTo>
                    <a:pt x="2959099" y="5406179"/>
                  </a:lnTo>
                  <a:lnTo>
                    <a:pt x="2920999" y="5382875"/>
                  </a:lnTo>
                  <a:lnTo>
                    <a:pt x="2882899" y="5359869"/>
                  </a:lnTo>
                  <a:lnTo>
                    <a:pt x="2844799" y="5337164"/>
                  </a:lnTo>
                  <a:lnTo>
                    <a:pt x="2806699" y="5314760"/>
                  </a:lnTo>
                  <a:lnTo>
                    <a:pt x="2755899" y="5292660"/>
                  </a:lnTo>
                  <a:lnTo>
                    <a:pt x="2717799" y="5270865"/>
                  </a:lnTo>
                  <a:lnTo>
                    <a:pt x="2679699" y="5249376"/>
                  </a:lnTo>
                  <a:lnTo>
                    <a:pt x="2641599" y="5228195"/>
                  </a:lnTo>
                  <a:lnTo>
                    <a:pt x="2603499" y="5207324"/>
                  </a:lnTo>
                  <a:lnTo>
                    <a:pt x="2565399" y="5186764"/>
                  </a:lnTo>
                  <a:lnTo>
                    <a:pt x="2527299" y="5166517"/>
                  </a:lnTo>
                  <a:lnTo>
                    <a:pt x="2476499" y="5146584"/>
                  </a:lnTo>
                  <a:lnTo>
                    <a:pt x="2438399" y="5126967"/>
                  </a:lnTo>
                  <a:lnTo>
                    <a:pt x="2400299" y="5107668"/>
                  </a:lnTo>
                  <a:lnTo>
                    <a:pt x="2362199" y="5088687"/>
                  </a:lnTo>
                  <a:lnTo>
                    <a:pt x="2311399" y="5070028"/>
                  </a:lnTo>
                  <a:lnTo>
                    <a:pt x="2273299" y="5051691"/>
                  </a:lnTo>
                  <a:lnTo>
                    <a:pt x="2235199" y="5033678"/>
                  </a:lnTo>
                  <a:lnTo>
                    <a:pt x="2184399" y="5015990"/>
                  </a:lnTo>
                  <a:lnTo>
                    <a:pt x="2146299" y="4998629"/>
                  </a:lnTo>
                  <a:lnTo>
                    <a:pt x="2108199" y="4981597"/>
                  </a:lnTo>
                  <a:lnTo>
                    <a:pt x="2057399" y="4964896"/>
                  </a:lnTo>
                  <a:lnTo>
                    <a:pt x="2019299" y="4948526"/>
                  </a:lnTo>
                  <a:lnTo>
                    <a:pt x="1981199" y="4932489"/>
                  </a:lnTo>
                  <a:lnTo>
                    <a:pt x="1930399" y="4916787"/>
                  </a:lnTo>
                  <a:lnTo>
                    <a:pt x="1892299" y="4901422"/>
                  </a:lnTo>
                  <a:lnTo>
                    <a:pt x="1841499" y="4886396"/>
                  </a:lnTo>
                  <a:lnTo>
                    <a:pt x="1803399" y="4871709"/>
                  </a:lnTo>
                  <a:lnTo>
                    <a:pt x="1765299" y="4857363"/>
                  </a:lnTo>
                  <a:lnTo>
                    <a:pt x="1714499" y="4843360"/>
                  </a:lnTo>
                  <a:lnTo>
                    <a:pt x="1676399" y="4829702"/>
                  </a:lnTo>
                  <a:lnTo>
                    <a:pt x="1625599" y="4816389"/>
                  </a:lnTo>
                  <a:lnTo>
                    <a:pt x="1587499" y="4803425"/>
                  </a:lnTo>
                  <a:lnTo>
                    <a:pt x="1536699" y="4790809"/>
                  </a:lnTo>
                  <a:lnTo>
                    <a:pt x="1498599" y="4778545"/>
                  </a:lnTo>
                  <a:lnTo>
                    <a:pt x="1447799" y="4766633"/>
                  </a:lnTo>
                  <a:lnTo>
                    <a:pt x="1409699" y="4755074"/>
                  </a:lnTo>
                  <a:lnTo>
                    <a:pt x="1358899" y="4743872"/>
                  </a:lnTo>
                  <a:lnTo>
                    <a:pt x="1320799" y="4733027"/>
                  </a:lnTo>
                  <a:lnTo>
                    <a:pt x="1269999" y="4722540"/>
                  </a:lnTo>
                  <a:lnTo>
                    <a:pt x="1219199" y="4712414"/>
                  </a:lnTo>
                  <a:lnTo>
                    <a:pt x="1181099" y="4702649"/>
                  </a:lnTo>
                  <a:lnTo>
                    <a:pt x="1130299" y="4693248"/>
                  </a:lnTo>
                  <a:lnTo>
                    <a:pt x="1092199" y="4684213"/>
                  </a:lnTo>
                  <a:lnTo>
                    <a:pt x="1041399" y="4675544"/>
                  </a:lnTo>
                  <a:lnTo>
                    <a:pt x="990599" y="4667243"/>
                  </a:lnTo>
                  <a:lnTo>
                    <a:pt x="952499" y="4659312"/>
                  </a:lnTo>
                  <a:lnTo>
                    <a:pt x="901699" y="4651752"/>
                  </a:lnTo>
                  <a:lnTo>
                    <a:pt x="850899" y="4644566"/>
                  </a:lnTo>
                  <a:lnTo>
                    <a:pt x="812799" y="4637754"/>
                  </a:lnTo>
                  <a:lnTo>
                    <a:pt x="761999" y="4631318"/>
                  </a:lnTo>
                  <a:lnTo>
                    <a:pt x="711199" y="4625260"/>
                  </a:lnTo>
                  <a:lnTo>
                    <a:pt x="673099" y="4619582"/>
                  </a:lnTo>
                  <a:lnTo>
                    <a:pt x="622299" y="4614284"/>
                  </a:lnTo>
                  <a:lnTo>
                    <a:pt x="571499" y="4609369"/>
                  </a:lnTo>
                  <a:lnTo>
                    <a:pt x="533399" y="4604838"/>
                  </a:lnTo>
                  <a:lnTo>
                    <a:pt x="482599" y="4600692"/>
                  </a:lnTo>
                  <a:lnTo>
                    <a:pt x="431799" y="4596934"/>
                  </a:lnTo>
                  <a:lnTo>
                    <a:pt x="380999" y="4593565"/>
                  </a:lnTo>
                  <a:lnTo>
                    <a:pt x="342899" y="4590586"/>
                  </a:lnTo>
                  <a:lnTo>
                    <a:pt x="292099" y="4588000"/>
                  </a:lnTo>
                  <a:lnTo>
                    <a:pt x="241299" y="4585806"/>
                  </a:lnTo>
                  <a:lnTo>
                    <a:pt x="190499" y="4584008"/>
                  </a:lnTo>
                  <a:lnTo>
                    <a:pt x="139699" y="4582607"/>
                  </a:lnTo>
                  <a:lnTo>
                    <a:pt x="101599" y="4581605"/>
                  </a:lnTo>
                  <a:lnTo>
                    <a:pt x="50799" y="4581002"/>
                  </a:lnTo>
                  <a:lnTo>
                    <a:pt x="0" y="4580800"/>
                  </a:lnTo>
                  <a:close/>
                </a:path>
              </a:pathLst>
            </a:custGeom>
            <a:solidFill>
              <a:srgbClr val="F08B33"/>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rgbClr val="000000"/>
                </a:solidFill>
                <a:latin typeface="Arial"/>
                <a:ea typeface="Arial"/>
                <a:cs typeface="Arial"/>
                <a:sym typeface="Arial"/>
              </a:endParaRPr>
            </a:p>
          </p:txBody>
        </p:sp>
        <p:sp>
          <p:nvSpPr>
            <p:cNvPr id="750" name="Google Shape;750;p76"/>
            <p:cNvSpPr/>
            <p:nvPr/>
          </p:nvSpPr>
          <p:spPr>
            <a:xfrm>
              <a:off x="9949694" y="3822923"/>
              <a:ext cx="6540500" cy="6464300"/>
            </a:xfrm>
            <a:custGeom>
              <a:avLst/>
              <a:gdLst/>
              <a:ahLst/>
              <a:cxnLst/>
              <a:rect l="l" t="t" r="r" b="b"/>
              <a:pathLst>
                <a:path w="6540500" h="6464300" extrusionOk="0">
                  <a:moveTo>
                    <a:pt x="0" y="2918139"/>
                  </a:moveTo>
                  <a:lnTo>
                    <a:pt x="0" y="0"/>
                  </a:lnTo>
                  <a:lnTo>
                    <a:pt x="50799" y="219"/>
                  </a:lnTo>
                  <a:lnTo>
                    <a:pt x="101599" y="877"/>
                  </a:lnTo>
                  <a:lnTo>
                    <a:pt x="152399" y="1972"/>
                  </a:lnTo>
                  <a:lnTo>
                    <a:pt x="215899" y="3502"/>
                  </a:lnTo>
                  <a:lnTo>
                    <a:pt x="266699" y="5465"/>
                  </a:lnTo>
                  <a:lnTo>
                    <a:pt x="317499" y="7860"/>
                  </a:lnTo>
                  <a:lnTo>
                    <a:pt x="368299" y="10685"/>
                  </a:lnTo>
                  <a:lnTo>
                    <a:pt x="419099" y="13938"/>
                  </a:lnTo>
                  <a:lnTo>
                    <a:pt x="482599" y="17618"/>
                  </a:lnTo>
                  <a:lnTo>
                    <a:pt x="533399" y="21723"/>
                  </a:lnTo>
                  <a:lnTo>
                    <a:pt x="584199" y="26251"/>
                  </a:lnTo>
                  <a:lnTo>
                    <a:pt x="634999" y="31200"/>
                  </a:lnTo>
                  <a:lnTo>
                    <a:pt x="685799" y="36570"/>
                  </a:lnTo>
                  <a:lnTo>
                    <a:pt x="749299" y="42357"/>
                  </a:lnTo>
                  <a:lnTo>
                    <a:pt x="800099" y="48561"/>
                  </a:lnTo>
                  <a:lnTo>
                    <a:pt x="850899" y="55180"/>
                  </a:lnTo>
                  <a:lnTo>
                    <a:pt x="901699" y="62212"/>
                  </a:lnTo>
                  <a:lnTo>
                    <a:pt x="952499" y="69655"/>
                  </a:lnTo>
                  <a:lnTo>
                    <a:pt x="1003299" y="77508"/>
                  </a:lnTo>
                  <a:lnTo>
                    <a:pt x="1054099" y="85769"/>
                  </a:lnTo>
                  <a:lnTo>
                    <a:pt x="1104899" y="94437"/>
                  </a:lnTo>
                  <a:lnTo>
                    <a:pt x="1155699" y="103509"/>
                  </a:lnTo>
                  <a:lnTo>
                    <a:pt x="1206499" y="112984"/>
                  </a:lnTo>
                  <a:lnTo>
                    <a:pt x="1269999" y="122860"/>
                  </a:lnTo>
                  <a:lnTo>
                    <a:pt x="1320799" y="133136"/>
                  </a:lnTo>
                  <a:lnTo>
                    <a:pt x="1371599" y="143810"/>
                  </a:lnTo>
                  <a:lnTo>
                    <a:pt x="1422399" y="154881"/>
                  </a:lnTo>
                  <a:lnTo>
                    <a:pt x="1473199" y="166345"/>
                  </a:lnTo>
                  <a:lnTo>
                    <a:pt x="1523999" y="178203"/>
                  </a:lnTo>
                  <a:lnTo>
                    <a:pt x="1574799" y="190452"/>
                  </a:lnTo>
                  <a:lnTo>
                    <a:pt x="1625599" y="203090"/>
                  </a:lnTo>
                  <a:lnTo>
                    <a:pt x="1663699" y="216116"/>
                  </a:lnTo>
                  <a:lnTo>
                    <a:pt x="1714499" y="229529"/>
                  </a:lnTo>
                  <a:lnTo>
                    <a:pt x="1765299" y="243325"/>
                  </a:lnTo>
                  <a:lnTo>
                    <a:pt x="1816099" y="257505"/>
                  </a:lnTo>
                  <a:lnTo>
                    <a:pt x="1866899" y="272065"/>
                  </a:lnTo>
                  <a:lnTo>
                    <a:pt x="1917699" y="287005"/>
                  </a:lnTo>
                  <a:lnTo>
                    <a:pt x="1968499" y="302323"/>
                  </a:lnTo>
                  <a:lnTo>
                    <a:pt x="2019299" y="318016"/>
                  </a:lnTo>
                  <a:lnTo>
                    <a:pt x="2070099" y="334084"/>
                  </a:lnTo>
                  <a:lnTo>
                    <a:pt x="2108199" y="350525"/>
                  </a:lnTo>
                  <a:lnTo>
                    <a:pt x="2158999" y="367336"/>
                  </a:lnTo>
                  <a:lnTo>
                    <a:pt x="2209799" y="384517"/>
                  </a:lnTo>
                  <a:lnTo>
                    <a:pt x="2260599" y="402065"/>
                  </a:lnTo>
                  <a:lnTo>
                    <a:pt x="2311399" y="419980"/>
                  </a:lnTo>
                  <a:lnTo>
                    <a:pt x="2349499" y="438258"/>
                  </a:lnTo>
                  <a:lnTo>
                    <a:pt x="2400299" y="456899"/>
                  </a:lnTo>
                  <a:lnTo>
                    <a:pt x="2451099" y="475901"/>
                  </a:lnTo>
                  <a:lnTo>
                    <a:pt x="2501899" y="495261"/>
                  </a:lnTo>
                  <a:lnTo>
                    <a:pt x="2539999" y="514980"/>
                  </a:lnTo>
                  <a:lnTo>
                    <a:pt x="2590799" y="535054"/>
                  </a:lnTo>
                  <a:lnTo>
                    <a:pt x="2641599" y="555482"/>
                  </a:lnTo>
                  <a:lnTo>
                    <a:pt x="2679699" y="576263"/>
                  </a:lnTo>
                  <a:lnTo>
                    <a:pt x="2730499" y="597394"/>
                  </a:lnTo>
                  <a:lnTo>
                    <a:pt x="2781299" y="618874"/>
                  </a:lnTo>
                  <a:lnTo>
                    <a:pt x="2819399" y="640702"/>
                  </a:lnTo>
                  <a:lnTo>
                    <a:pt x="2870199" y="662875"/>
                  </a:lnTo>
                  <a:lnTo>
                    <a:pt x="2920999" y="685393"/>
                  </a:lnTo>
                  <a:lnTo>
                    <a:pt x="2959099" y="708252"/>
                  </a:lnTo>
                  <a:lnTo>
                    <a:pt x="3009899" y="731452"/>
                  </a:lnTo>
                  <a:lnTo>
                    <a:pt x="3047999" y="754991"/>
                  </a:lnTo>
                  <a:lnTo>
                    <a:pt x="3098799" y="778868"/>
                  </a:lnTo>
                  <a:lnTo>
                    <a:pt x="3136899" y="803079"/>
                  </a:lnTo>
                  <a:lnTo>
                    <a:pt x="3187699" y="827625"/>
                  </a:lnTo>
                  <a:lnTo>
                    <a:pt x="3225799" y="852503"/>
                  </a:lnTo>
                  <a:lnTo>
                    <a:pt x="3276599" y="877711"/>
                  </a:lnTo>
                  <a:lnTo>
                    <a:pt x="3314699" y="903248"/>
                  </a:lnTo>
                  <a:lnTo>
                    <a:pt x="3365499" y="929112"/>
                  </a:lnTo>
                  <a:lnTo>
                    <a:pt x="3403599" y="955302"/>
                  </a:lnTo>
                  <a:lnTo>
                    <a:pt x="3441699" y="981815"/>
                  </a:lnTo>
                  <a:lnTo>
                    <a:pt x="3492499" y="1008650"/>
                  </a:lnTo>
                  <a:lnTo>
                    <a:pt x="3530599" y="1035806"/>
                  </a:lnTo>
                  <a:lnTo>
                    <a:pt x="3568699" y="1063280"/>
                  </a:lnTo>
                  <a:lnTo>
                    <a:pt x="3619499" y="1091072"/>
                  </a:lnTo>
                  <a:lnTo>
                    <a:pt x="3657599" y="1119178"/>
                  </a:lnTo>
                  <a:lnTo>
                    <a:pt x="3695699" y="1147598"/>
                  </a:lnTo>
                  <a:lnTo>
                    <a:pt x="3746499" y="1176331"/>
                  </a:lnTo>
                  <a:lnTo>
                    <a:pt x="3784599" y="1205373"/>
                  </a:lnTo>
                  <a:lnTo>
                    <a:pt x="3822699" y="1234724"/>
                  </a:lnTo>
                  <a:lnTo>
                    <a:pt x="3860799" y="1264382"/>
                  </a:lnTo>
                  <a:lnTo>
                    <a:pt x="3898899" y="1294345"/>
                  </a:lnTo>
                  <a:lnTo>
                    <a:pt x="3949699" y="1324611"/>
                  </a:lnTo>
                  <a:lnTo>
                    <a:pt x="3987799" y="1355179"/>
                  </a:lnTo>
                  <a:lnTo>
                    <a:pt x="4025899" y="1386048"/>
                  </a:lnTo>
                  <a:lnTo>
                    <a:pt x="4063999" y="1417214"/>
                  </a:lnTo>
                  <a:lnTo>
                    <a:pt x="4102099" y="1448678"/>
                  </a:lnTo>
                  <a:lnTo>
                    <a:pt x="4140199" y="1480436"/>
                  </a:lnTo>
                  <a:lnTo>
                    <a:pt x="4178299" y="1512488"/>
                  </a:lnTo>
                  <a:lnTo>
                    <a:pt x="4216399" y="1544832"/>
                  </a:lnTo>
                  <a:lnTo>
                    <a:pt x="4254499" y="1577466"/>
                  </a:lnTo>
                  <a:lnTo>
                    <a:pt x="4292599" y="1610388"/>
                  </a:lnTo>
                  <a:lnTo>
                    <a:pt x="4368799" y="1677090"/>
                  </a:lnTo>
                  <a:lnTo>
                    <a:pt x="4444999" y="1744925"/>
                  </a:lnTo>
                  <a:lnTo>
                    <a:pt x="4521199" y="1813879"/>
                  </a:lnTo>
                  <a:lnTo>
                    <a:pt x="4597399" y="1883940"/>
                  </a:lnTo>
                  <a:lnTo>
                    <a:pt x="4622799" y="1919380"/>
                  </a:lnTo>
                  <a:lnTo>
                    <a:pt x="4660899" y="1955093"/>
                  </a:lnTo>
                  <a:lnTo>
                    <a:pt x="4737099" y="2027325"/>
                  </a:lnTo>
                  <a:lnTo>
                    <a:pt x="4762499" y="2063841"/>
                  </a:lnTo>
                  <a:lnTo>
                    <a:pt x="4838699" y="2137667"/>
                  </a:lnTo>
                  <a:lnTo>
                    <a:pt x="4864099" y="2174972"/>
                  </a:lnTo>
                  <a:lnTo>
                    <a:pt x="4940299" y="2250360"/>
                  </a:lnTo>
                  <a:lnTo>
                    <a:pt x="4965699" y="2288440"/>
                  </a:lnTo>
                  <a:lnTo>
                    <a:pt x="5003799" y="2326774"/>
                  </a:lnTo>
                  <a:lnTo>
                    <a:pt x="5029199" y="2365360"/>
                  </a:lnTo>
                  <a:lnTo>
                    <a:pt x="5067299" y="2404198"/>
                  </a:lnTo>
                  <a:lnTo>
                    <a:pt x="5092699" y="2443286"/>
                  </a:lnTo>
                  <a:lnTo>
                    <a:pt x="5130799" y="2482621"/>
                  </a:lnTo>
                  <a:lnTo>
                    <a:pt x="5156199" y="2522203"/>
                  </a:lnTo>
                  <a:lnTo>
                    <a:pt x="5194299" y="2562029"/>
                  </a:lnTo>
                  <a:lnTo>
                    <a:pt x="5219699" y="2602098"/>
                  </a:lnTo>
                  <a:lnTo>
                    <a:pt x="5257799" y="2642407"/>
                  </a:lnTo>
                  <a:lnTo>
                    <a:pt x="5308599" y="2723744"/>
                  </a:lnTo>
                  <a:lnTo>
                    <a:pt x="5346699" y="2764767"/>
                  </a:lnTo>
                  <a:lnTo>
                    <a:pt x="5422899" y="2889235"/>
                  </a:lnTo>
                  <a:lnTo>
                    <a:pt x="5460999" y="2931185"/>
                  </a:lnTo>
                  <a:lnTo>
                    <a:pt x="5537199" y="3058395"/>
                  </a:lnTo>
                  <a:lnTo>
                    <a:pt x="5689599" y="3318777"/>
                  </a:lnTo>
                  <a:lnTo>
                    <a:pt x="5867399" y="3632195"/>
                  </a:lnTo>
                  <a:lnTo>
                    <a:pt x="5880099" y="3677785"/>
                  </a:lnTo>
                  <a:lnTo>
                    <a:pt x="5956299" y="3815742"/>
                  </a:lnTo>
                  <a:lnTo>
                    <a:pt x="5968999" y="3862117"/>
                  </a:lnTo>
                  <a:lnTo>
                    <a:pt x="5994399" y="3908685"/>
                  </a:lnTo>
                  <a:lnTo>
                    <a:pt x="6007099" y="3955443"/>
                  </a:lnTo>
                  <a:lnTo>
                    <a:pt x="6057899" y="4049525"/>
                  </a:lnTo>
                  <a:lnTo>
                    <a:pt x="6070599" y="4096844"/>
                  </a:lnTo>
                  <a:lnTo>
                    <a:pt x="6095999" y="4144348"/>
                  </a:lnTo>
                  <a:lnTo>
                    <a:pt x="6121399" y="4239899"/>
                  </a:lnTo>
                  <a:lnTo>
                    <a:pt x="6146799" y="4287943"/>
                  </a:lnTo>
                  <a:lnTo>
                    <a:pt x="6159499" y="4336165"/>
                  </a:lnTo>
                  <a:lnTo>
                    <a:pt x="6184899" y="4384562"/>
                  </a:lnTo>
                  <a:lnTo>
                    <a:pt x="6210299" y="4481874"/>
                  </a:lnTo>
                  <a:lnTo>
                    <a:pt x="6235699" y="4530787"/>
                  </a:lnTo>
                  <a:lnTo>
                    <a:pt x="6311899" y="4827743"/>
                  </a:lnTo>
                  <a:lnTo>
                    <a:pt x="6337299" y="4877801"/>
                  </a:lnTo>
                  <a:lnTo>
                    <a:pt x="6375399" y="5028906"/>
                  </a:lnTo>
                  <a:lnTo>
                    <a:pt x="6375399" y="5079580"/>
                  </a:lnTo>
                  <a:lnTo>
                    <a:pt x="6438899" y="5335167"/>
                  </a:lnTo>
                  <a:lnTo>
                    <a:pt x="6438899" y="5386716"/>
                  </a:lnTo>
                  <a:lnTo>
                    <a:pt x="6464299" y="5490232"/>
                  </a:lnTo>
                  <a:lnTo>
                    <a:pt x="6464299" y="5542195"/>
                  </a:lnTo>
                  <a:lnTo>
                    <a:pt x="6489699" y="5646525"/>
                  </a:lnTo>
                  <a:lnTo>
                    <a:pt x="6489699" y="5698888"/>
                  </a:lnTo>
                  <a:lnTo>
                    <a:pt x="6502399" y="5751381"/>
                  </a:lnTo>
                  <a:lnTo>
                    <a:pt x="6502399" y="5804002"/>
                  </a:lnTo>
                  <a:lnTo>
                    <a:pt x="6515099" y="5856749"/>
                  </a:lnTo>
                  <a:lnTo>
                    <a:pt x="6515099" y="5962616"/>
                  </a:lnTo>
                  <a:lnTo>
                    <a:pt x="6527799" y="6015732"/>
                  </a:lnTo>
                  <a:lnTo>
                    <a:pt x="6527799" y="6122322"/>
                  </a:lnTo>
                  <a:lnTo>
                    <a:pt x="6540499" y="6175793"/>
                  </a:lnTo>
                  <a:lnTo>
                    <a:pt x="6540499" y="6464076"/>
                  </a:lnTo>
                  <a:lnTo>
                    <a:pt x="3632199" y="6464076"/>
                  </a:lnTo>
                  <a:lnTo>
                    <a:pt x="3632199" y="6408173"/>
                  </a:lnTo>
                  <a:lnTo>
                    <a:pt x="3619499" y="6360146"/>
                  </a:lnTo>
                  <a:lnTo>
                    <a:pt x="3619499" y="6217065"/>
                  </a:lnTo>
                  <a:lnTo>
                    <a:pt x="3606799" y="6169718"/>
                  </a:lnTo>
                  <a:lnTo>
                    <a:pt x="3606799" y="6122550"/>
                  </a:lnTo>
                  <a:lnTo>
                    <a:pt x="3594099" y="6075566"/>
                  </a:lnTo>
                  <a:lnTo>
                    <a:pt x="3594099" y="6028770"/>
                  </a:lnTo>
                  <a:lnTo>
                    <a:pt x="3581399" y="5982165"/>
                  </a:lnTo>
                  <a:lnTo>
                    <a:pt x="3581399" y="5935755"/>
                  </a:lnTo>
                  <a:lnTo>
                    <a:pt x="3555999" y="5843538"/>
                  </a:lnTo>
                  <a:lnTo>
                    <a:pt x="3555999" y="5797739"/>
                  </a:lnTo>
                  <a:lnTo>
                    <a:pt x="3416299" y="5308740"/>
                  </a:lnTo>
                  <a:lnTo>
                    <a:pt x="3390899" y="5265733"/>
                  </a:lnTo>
                  <a:lnTo>
                    <a:pt x="3365499" y="5180497"/>
                  </a:lnTo>
                  <a:lnTo>
                    <a:pt x="3340099" y="5138276"/>
                  </a:lnTo>
                  <a:lnTo>
                    <a:pt x="3327399" y="5096326"/>
                  </a:lnTo>
                  <a:lnTo>
                    <a:pt x="3301999" y="5054649"/>
                  </a:lnTo>
                  <a:lnTo>
                    <a:pt x="3289299" y="5013250"/>
                  </a:lnTo>
                  <a:lnTo>
                    <a:pt x="3263899" y="4972133"/>
                  </a:lnTo>
                  <a:lnTo>
                    <a:pt x="3251199" y="4931302"/>
                  </a:lnTo>
                  <a:lnTo>
                    <a:pt x="3225799" y="4890760"/>
                  </a:lnTo>
                  <a:lnTo>
                    <a:pt x="3213099" y="4850512"/>
                  </a:lnTo>
                  <a:lnTo>
                    <a:pt x="3136899" y="4731568"/>
                  </a:lnTo>
                  <a:lnTo>
                    <a:pt x="3111499" y="4692533"/>
                  </a:lnTo>
                  <a:lnTo>
                    <a:pt x="3098799" y="4653812"/>
                  </a:lnTo>
                  <a:lnTo>
                    <a:pt x="3022599" y="4539565"/>
                  </a:lnTo>
                  <a:lnTo>
                    <a:pt x="2946399" y="4428279"/>
                  </a:lnTo>
                  <a:lnTo>
                    <a:pt x="2895599" y="4355785"/>
                  </a:lnTo>
                  <a:lnTo>
                    <a:pt x="2857499" y="4320059"/>
                  </a:lnTo>
                  <a:lnTo>
                    <a:pt x="2806699" y="4249668"/>
                  </a:lnTo>
                  <a:lnTo>
                    <a:pt x="2781299" y="4215011"/>
                  </a:lnTo>
                  <a:lnTo>
                    <a:pt x="2743199" y="4180718"/>
                  </a:lnTo>
                  <a:lnTo>
                    <a:pt x="2692399" y="4113241"/>
                  </a:lnTo>
                  <a:lnTo>
                    <a:pt x="2654299" y="4080064"/>
                  </a:lnTo>
                  <a:lnTo>
                    <a:pt x="2628899" y="4047267"/>
                  </a:lnTo>
                  <a:lnTo>
                    <a:pt x="2590799" y="4014855"/>
                  </a:lnTo>
                  <a:lnTo>
                    <a:pt x="2565399" y="3982829"/>
                  </a:lnTo>
                  <a:lnTo>
                    <a:pt x="2527299" y="3951196"/>
                  </a:lnTo>
                  <a:lnTo>
                    <a:pt x="2501899" y="3919958"/>
                  </a:lnTo>
                  <a:lnTo>
                    <a:pt x="2463799" y="3889120"/>
                  </a:lnTo>
                  <a:lnTo>
                    <a:pt x="2438399" y="3858685"/>
                  </a:lnTo>
                  <a:lnTo>
                    <a:pt x="2400299" y="3828658"/>
                  </a:lnTo>
                  <a:lnTo>
                    <a:pt x="2362199" y="3799042"/>
                  </a:lnTo>
                  <a:lnTo>
                    <a:pt x="2336799" y="3769841"/>
                  </a:lnTo>
                  <a:lnTo>
                    <a:pt x="2298699" y="3741059"/>
                  </a:lnTo>
                  <a:lnTo>
                    <a:pt x="2260599" y="3712701"/>
                  </a:lnTo>
                  <a:lnTo>
                    <a:pt x="2222499" y="3684769"/>
                  </a:lnTo>
                  <a:lnTo>
                    <a:pt x="2197099" y="3657269"/>
                  </a:lnTo>
                  <a:lnTo>
                    <a:pt x="2158999" y="3630203"/>
                  </a:lnTo>
                  <a:lnTo>
                    <a:pt x="2120899" y="3603576"/>
                  </a:lnTo>
                  <a:lnTo>
                    <a:pt x="2082799" y="3577392"/>
                  </a:lnTo>
                  <a:lnTo>
                    <a:pt x="2044699" y="3551655"/>
                  </a:lnTo>
                  <a:lnTo>
                    <a:pt x="2006599" y="3526368"/>
                  </a:lnTo>
                  <a:lnTo>
                    <a:pt x="1968499" y="3501535"/>
                  </a:lnTo>
                  <a:lnTo>
                    <a:pt x="1930399" y="3477161"/>
                  </a:lnTo>
                  <a:lnTo>
                    <a:pt x="1892299" y="3453250"/>
                  </a:lnTo>
                  <a:lnTo>
                    <a:pt x="1854199" y="3429804"/>
                  </a:lnTo>
                  <a:lnTo>
                    <a:pt x="1816099" y="3406829"/>
                  </a:lnTo>
                  <a:lnTo>
                    <a:pt x="1777999" y="3384328"/>
                  </a:lnTo>
                  <a:lnTo>
                    <a:pt x="1739899" y="3362305"/>
                  </a:lnTo>
                  <a:lnTo>
                    <a:pt x="1701799" y="3340764"/>
                  </a:lnTo>
                  <a:lnTo>
                    <a:pt x="1650999" y="3319709"/>
                  </a:lnTo>
                  <a:lnTo>
                    <a:pt x="1612899" y="3299144"/>
                  </a:lnTo>
                  <a:lnTo>
                    <a:pt x="1574799" y="3279072"/>
                  </a:lnTo>
                  <a:lnTo>
                    <a:pt x="1536699" y="3259498"/>
                  </a:lnTo>
                  <a:lnTo>
                    <a:pt x="1498599" y="3240426"/>
                  </a:lnTo>
                  <a:lnTo>
                    <a:pt x="1447799" y="3221860"/>
                  </a:lnTo>
                  <a:lnTo>
                    <a:pt x="1409699" y="3203802"/>
                  </a:lnTo>
                  <a:lnTo>
                    <a:pt x="1371599" y="3186259"/>
                  </a:lnTo>
                  <a:lnTo>
                    <a:pt x="1320799" y="3169232"/>
                  </a:lnTo>
                  <a:lnTo>
                    <a:pt x="1282699" y="3152727"/>
                  </a:lnTo>
                  <a:lnTo>
                    <a:pt x="1244599" y="3136747"/>
                  </a:lnTo>
                  <a:lnTo>
                    <a:pt x="1193799" y="3121296"/>
                  </a:lnTo>
                  <a:lnTo>
                    <a:pt x="1155699" y="3106378"/>
                  </a:lnTo>
                  <a:lnTo>
                    <a:pt x="1104899" y="3091997"/>
                  </a:lnTo>
                  <a:lnTo>
                    <a:pt x="1066799" y="3078157"/>
                  </a:lnTo>
                  <a:lnTo>
                    <a:pt x="1015999" y="3064861"/>
                  </a:lnTo>
                  <a:lnTo>
                    <a:pt x="977899" y="3052114"/>
                  </a:lnTo>
                  <a:lnTo>
                    <a:pt x="927099" y="3039920"/>
                  </a:lnTo>
                  <a:lnTo>
                    <a:pt x="888999" y="3028283"/>
                  </a:lnTo>
                  <a:lnTo>
                    <a:pt x="838199" y="3017206"/>
                  </a:lnTo>
                  <a:lnTo>
                    <a:pt x="800099" y="3006693"/>
                  </a:lnTo>
                  <a:lnTo>
                    <a:pt x="749299" y="2996749"/>
                  </a:lnTo>
                  <a:lnTo>
                    <a:pt x="698499" y="2987377"/>
                  </a:lnTo>
                  <a:lnTo>
                    <a:pt x="660399" y="2978581"/>
                  </a:lnTo>
                  <a:lnTo>
                    <a:pt x="609599" y="2970366"/>
                  </a:lnTo>
                  <a:lnTo>
                    <a:pt x="571499" y="2962734"/>
                  </a:lnTo>
                  <a:lnTo>
                    <a:pt x="520699" y="2955691"/>
                  </a:lnTo>
                  <a:lnTo>
                    <a:pt x="469899" y="2949239"/>
                  </a:lnTo>
                  <a:lnTo>
                    <a:pt x="419099" y="2943383"/>
                  </a:lnTo>
                  <a:lnTo>
                    <a:pt x="380999" y="2938127"/>
                  </a:lnTo>
                  <a:lnTo>
                    <a:pt x="330199" y="2933474"/>
                  </a:lnTo>
                  <a:lnTo>
                    <a:pt x="279399" y="2929429"/>
                  </a:lnTo>
                  <a:lnTo>
                    <a:pt x="241299" y="2925996"/>
                  </a:lnTo>
                  <a:lnTo>
                    <a:pt x="190499" y="2923178"/>
                  </a:lnTo>
                  <a:lnTo>
                    <a:pt x="139699" y="2920979"/>
                  </a:lnTo>
                  <a:lnTo>
                    <a:pt x="88899" y="2919404"/>
                  </a:lnTo>
                  <a:lnTo>
                    <a:pt x="38099" y="2918456"/>
                  </a:lnTo>
                  <a:lnTo>
                    <a:pt x="0" y="2918139"/>
                  </a:lnTo>
                  <a:close/>
                </a:path>
              </a:pathLst>
            </a:custGeom>
            <a:solidFill>
              <a:srgbClr val="FFDE2A"/>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rgbClr val="000000"/>
                </a:solidFill>
                <a:latin typeface="Arial"/>
                <a:ea typeface="Arial"/>
                <a:cs typeface="Arial"/>
                <a:sym typeface="Arial"/>
              </a:endParaRPr>
            </a:p>
          </p:txBody>
        </p:sp>
      </p:grpSp>
      <p:sp>
        <p:nvSpPr>
          <p:cNvPr id="751" name="Google Shape;751;p76"/>
          <p:cNvSpPr txBox="1">
            <a:spLocks noGrp="1"/>
          </p:cNvSpPr>
          <p:nvPr>
            <p:ph type="title"/>
          </p:nvPr>
        </p:nvSpPr>
        <p:spPr>
          <a:xfrm>
            <a:off x="508088" y="1238579"/>
            <a:ext cx="3612000" cy="745200"/>
          </a:xfrm>
          <a:prstGeom prst="rect">
            <a:avLst/>
          </a:prstGeom>
          <a:noFill/>
          <a:ln>
            <a:noFill/>
          </a:ln>
        </p:spPr>
        <p:txBody>
          <a:bodyPr spcFirstLastPara="1" wrap="square" lIns="0" tIns="6350" rIns="0" bIns="0" anchor="t" anchorCtr="0">
            <a:spAutoFit/>
          </a:bodyPr>
          <a:lstStyle/>
          <a:p>
            <a:pPr marL="12700" lvl="0" indent="0" algn="l" rtl="0">
              <a:lnSpc>
                <a:spcPct val="100000"/>
              </a:lnSpc>
              <a:spcBef>
                <a:spcPts val="0"/>
              </a:spcBef>
              <a:spcAft>
                <a:spcPts val="0"/>
              </a:spcAft>
              <a:buSzPts val="1800"/>
              <a:buNone/>
            </a:pPr>
            <a:r>
              <a:rPr lang="en-US" sz="4800">
                <a:solidFill>
                  <a:srgbClr val="262626"/>
                </a:solidFill>
                <a:latin typeface="Georgia"/>
                <a:ea typeface="Georgia"/>
                <a:cs typeface="Georgia"/>
                <a:sym typeface="Georgia"/>
              </a:rPr>
              <a:t>Thank you</a:t>
            </a:r>
            <a:endParaRPr sz="4800">
              <a:latin typeface="Georgia"/>
              <a:ea typeface="Georgia"/>
              <a:cs typeface="Georgia"/>
              <a:sym typeface="Georgia"/>
            </a:endParaRPr>
          </a:p>
        </p:txBody>
      </p:sp>
      <p:sp>
        <p:nvSpPr>
          <p:cNvPr id="752" name="Google Shape;752;p76"/>
          <p:cNvSpPr/>
          <p:nvPr/>
        </p:nvSpPr>
        <p:spPr>
          <a:xfrm>
            <a:off x="0" y="2"/>
            <a:ext cx="843000" cy="8193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rgbClr val="000000"/>
              </a:solidFill>
              <a:latin typeface="Arial"/>
              <a:ea typeface="Arial"/>
              <a:cs typeface="Arial"/>
              <a:sym typeface="Arial"/>
            </a:endParaRPr>
          </a:p>
        </p:txBody>
      </p:sp>
      <p:sp>
        <p:nvSpPr>
          <p:cNvPr id="753" name="Google Shape;753;p76"/>
          <p:cNvSpPr txBox="1">
            <a:spLocks noGrp="1"/>
          </p:cNvSpPr>
          <p:nvPr>
            <p:ph type="sldNum" idx="12"/>
          </p:nvPr>
        </p:nvSpPr>
        <p:spPr>
          <a:xfrm>
            <a:off x="6554339" y="4768735"/>
            <a:ext cx="2133900" cy="273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49</a:t>
            </a:fld>
            <a:endParaRPr/>
          </a:p>
        </p:txBody>
      </p:sp>
      <p:sp>
        <p:nvSpPr>
          <p:cNvPr id="754" name="Google Shape;754;p76"/>
          <p:cNvSpPr txBox="1"/>
          <p:nvPr/>
        </p:nvSpPr>
        <p:spPr>
          <a:xfrm>
            <a:off x="473450" y="2111175"/>
            <a:ext cx="4121100" cy="2016300"/>
          </a:xfrm>
          <a:prstGeom prst="rect">
            <a:avLst/>
          </a:prstGeom>
          <a:noFill/>
          <a:ln>
            <a:noFill/>
          </a:ln>
        </p:spPr>
        <p:txBody>
          <a:bodyPr spcFirstLastPara="1" wrap="square" lIns="91425" tIns="91425" rIns="91425" bIns="91425" anchor="t" anchorCtr="0">
            <a:spAutoFit/>
          </a:bodyPr>
          <a:lstStyle/>
          <a:p>
            <a:pPr marL="0" lvl="0" indent="0" algn="l" rtl="0">
              <a:spcBef>
                <a:spcPts val="600"/>
              </a:spcBef>
              <a:spcAft>
                <a:spcPts val="0"/>
              </a:spcAft>
              <a:buNone/>
            </a:pPr>
            <a:r>
              <a:rPr lang="en-US" sz="3600" b="1" i="1">
                <a:solidFill>
                  <a:schemeClr val="dk1"/>
                </a:solidFill>
                <a:latin typeface="Lora"/>
                <a:ea typeface="Lora"/>
                <a:cs typeface="Lora"/>
                <a:sym typeface="Lora"/>
              </a:rPr>
              <a:t>Mulai </a:t>
            </a:r>
            <a:r>
              <a:rPr lang="en-US" sz="3600" b="1" i="1">
                <a:solidFill>
                  <a:schemeClr val="dk1"/>
                </a:solidFill>
                <a:highlight>
                  <a:srgbClr val="FFCD00"/>
                </a:highlight>
                <a:latin typeface="Lora"/>
                <a:ea typeface="Lora"/>
                <a:cs typeface="Lora"/>
                <a:sym typeface="Lora"/>
              </a:rPr>
              <a:t>diskusi</a:t>
            </a:r>
            <a:r>
              <a:rPr lang="en-US" sz="3600" b="1" i="1">
                <a:solidFill>
                  <a:schemeClr val="dk1"/>
                </a:solidFill>
                <a:latin typeface="Lora"/>
                <a:ea typeface="Lora"/>
                <a:cs typeface="Lora"/>
                <a:sym typeface="Lora"/>
              </a:rPr>
              <a:t> ?</a:t>
            </a:r>
            <a:endParaRPr sz="3600" b="1" i="1">
              <a:solidFill>
                <a:schemeClr val="dk1"/>
              </a:solidFill>
              <a:latin typeface="Lora"/>
              <a:ea typeface="Lora"/>
              <a:cs typeface="Lora"/>
              <a:sym typeface="Lora"/>
            </a:endParaRPr>
          </a:p>
          <a:p>
            <a:pPr marL="0" lvl="0" indent="0" algn="l" rtl="0">
              <a:spcBef>
                <a:spcPts val="600"/>
              </a:spcBef>
              <a:spcAft>
                <a:spcPts val="0"/>
              </a:spcAft>
              <a:buNone/>
            </a:pPr>
            <a:endParaRPr sz="1800">
              <a:solidFill>
                <a:schemeClr val="dk1"/>
              </a:solidFill>
              <a:latin typeface="Quattrocento Sans"/>
              <a:ea typeface="Quattrocento Sans"/>
              <a:cs typeface="Quattrocento Sans"/>
              <a:sym typeface="Quattrocento Sans"/>
            </a:endParaRPr>
          </a:p>
          <a:p>
            <a:pPr marL="0" lvl="0" indent="0" algn="l" rtl="0">
              <a:spcBef>
                <a:spcPts val="600"/>
              </a:spcBef>
              <a:spcAft>
                <a:spcPts val="0"/>
              </a:spcAft>
              <a:buNone/>
            </a:pPr>
            <a:r>
              <a:rPr lang="en-US">
                <a:solidFill>
                  <a:schemeClr val="dk1"/>
                </a:solidFill>
                <a:latin typeface="Quattrocento Sans"/>
                <a:ea typeface="Quattrocento Sans"/>
                <a:cs typeface="Quattrocento Sans"/>
                <a:sym typeface="Quattrocento Sans"/>
              </a:rPr>
              <a:t>Let’s go back to sli.do. Btw you still can find me at</a:t>
            </a:r>
            <a:endParaRPr>
              <a:solidFill>
                <a:schemeClr val="dk1"/>
              </a:solidFill>
              <a:latin typeface="Quattrocento Sans"/>
              <a:ea typeface="Quattrocento Sans"/>
              <a:cs typeface="Quattrocento Sans"/>
              <a:sym typeface="Quattrocento Sans"/>
            </a:endParaRPr>
          </a:p>
          <a:p>
            <a:pPr marL="457200" lvl="0" indent="-342900" algn="l" rtl="0">
              <a:spcBef>
                <a:spcPts val="600"/>
              </a:spcBef>
              <a:spcAft>
                <a:spcPts val="0"/>
              </a:spcAft>
              <a:buClr>
                <a:srgbClr val="FFCD00"/>
              </a:buClr>
              <a:buSzPts val="1800"/>
              <a:buFont typeface="Quattrocento Sans"/>
              <a:buChar char="◉"/>
            </a:pPr>
            <a:r>
              <a:rPr lang="en-US" sz="1800">
                <a:solidFill>
                  <a:schemeClr val="dk1"/>
                </a:solidFill>
                <a:latin typeface="Quattrocento Sans"/>
                <a:ea typeface="Quattrocento Sans"/>
                <a:cs typeface="Quattrocento Sans"/>
                <a:sym typeface="Quattrocento Sans"/>
              </a:rPr>
              <a:t>linkedin.com/in/thosan</a:t>
            </a:r>
            <a:endParaRPr sz="1800">
              <a:solidFill>
                <a:schemeClr val="dk1"/>
              </a:solidFill>
              <a:latin typeface="Quattrocento Sans"/>
              <a:ea typeface="Quattrocento Sans"/>
              <a:cs typeface="Quattrocento Sans"/>
              <a:sym typeface="Quattrocento Sans"/>
            </a:endParaRPr>
          </a:p>
          <a:p>
            <a:pPr marL="457200" lvl="0" indent="-342900" algn="l" rtl="0">
              <a:spcBef>
                <a:spcPts val="0"/>
              </a:spcBef>
              <a:spcAft>
                <a:spcPts val="0"/>
              </a:spcAft>
              <a:buClr>
                <a:srgbClr val="FFCD00"/>
              </a:buClr>
              <a:buSzPts val="1800"/>
              <a:buFont typeface="Quattrocento Sans"/>
              <a:buChar char="◉"/>
            </a:pPr>
            <a:r>
              <a:rPr lang="en-US" sz="1800">
                <a:solidFill>
                  <a:schemeClr val="dk1"/>
                </a:solidFill>
                <a:latin typeface="Quattrocento Sans"/>
                <a:ea typeface="Quattrocento Sans"/>
                <a:cs typeface="Quattrocento Sans"/>
                <a:sym typeface="Quattrocento Sans"/>
              </a:rPr>
              <a:t>thosan.girisona@gmail.com</a:t>
            </a:r>
            <a:endParaRPr sz="2400" b="1">
              <a:solidFill>
                <a:schemeClr val="dk1"/>
              </a:solidFill>
              <a:latin typeface="Quattrocento Sans"/>
              <a:ea typeface="Quattrocento Sans"/>
              <a:cs typeface="Quattrocento Sans"/>
              <a:sym typeface="Quattrocento San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Shape 288"/>
        <p:cNvGrpSpPr/>
        <p:nvPr/>
      </p:nvGrpSpPr>
      <p:grpSpPr>
        <a:xfrm>
          <a:off x="0" y="0"/>
          <a:ext cx="0" cy="0"/>
          <a:chOff x="0" y="0"/>
          <a:chExt cx="0" cy="0"/>
        </a:xfrm>
      </p:grpSpPr>
      <p:sp>
        <p:nvSpPr>
          <p:cNvPr id="289" name="Google Shape;289;p31"/>
          <p:cNvSpPr/>
          <p:nvPr/>
        </p:nvSpPr>
        <p:spPr>
          <a:xfrm>
            <a:off x="0" y="0"/>
            <a:ext cx="9144000" cy="2000250"/>
          </a:xfrm>
          <a:custGeom>
            <a:avLst/>
            <a:gdLst/>
            <a:ahLst/>
            <a:cxnLst/>
            <a:rect l="l" t="t" r="r" b="b"/>
            <a:pathLst>
              <a:path w="18288000" h="4000500" extrusionOk="0">
                <a:moveTo>
                  <a:pt x="18288000" y="4000500"/>
                </a:moveTo>
                <a:lnTo>
                  <a:pt x="0" y="4000500"/>
                </a:lnTo>
                <a:lnTo>
                  <a:pt x="0" y="0"/>
                </a:lnTo>
                <a:lnTo>
                  <a:pt x="18288000" y="0"/>
                </a:lnTo>
                <a:lnTo>
                  <a:pt x="18288000" y="4000500"/>
                </a:lnTo>
                <a:close/>
              </a:path>
            </a:pathLst>
          </a:custGeom>
          <a:solidFill>
            <a:srgbClr val="A6A6A6"/>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rgbClr val="000000"/>
              </a:solidFill>
              <a:latin typeface="Arial"/>
              <a:ea typeface="Arial"/>
              <a:cs typeface="Arial"/>
              <a:sym typeface="Arial"/>
            </a:endParaRPr>
          </a:p>
        </p:txBody>
      </p:sp>
      <p:sp>
        <p:nvSpPr>
          <p:cNvPr id="290" name="Google Shape;290;p31"/>
          <p:cNvSpPr/>
          <p:nvPr/>
        </p:nvSpPr>
        <p:spPr>
          <a:xfrm>
            <a:off x="0" y="0"/>
            <a:ext cx="514350" cy="557213"/>
          </a:xfrm>
          <a:custGeom>
            <a:avLst/>
            <a:gdLst/>
            <a:ahLst/>
            <a:cxnLst/>
            <a:rect l="l" t="t" r="r" b="b"/>
            <a:pathLst>
              <a:path w="1028700" h="1114425" extrusionOk="0">
                <a:moveTo>
                  <a:pt x="1028700" y="1114425"/>
                </a:moveTo>
                <a:lnTo>
                  <a:pt x="0" y="1114425"/>
                </a:lnTo>
                <a:lnTo>
                  <a:pt x="0" y="0"/>
                </a:lnTo>
                <a:lnTo>
                  <a:pt x="1028700" y="0"/>
                </a:lnTo>
                <a:lnTo>
                  <a:pt x="1028700" y="1114425"/>
                </a:lnTo>
                <a:close/>
              </a:path>
            </a:pathLst>
          </a:custGeom>
          <a:solidFill>
            <a:srgbClr val="FFDE2A"/>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rgbClr val="000000"/>
              </a:solidFill>
              <a:latin typeface="Arial"/>
              <a:ea typeface="Arial"/>
              <a:cs typeface="Arial"/>
              <a:sym typeface="Arial"/>
            </a:endParaRPr>
          </a:p>
        </p:txBody>
      </p:sp>
      <p:grpSp>
        <p:nvGrpSpPr>
          <p:cNvPr id="291" name="Google Shape;291;p31"/>
          <p:cNvGrpSpPr/>
          <p:nvPr/>
        </p:nvGrpSpPr>
        <p:grpSpPr>
          <a:xfrm>
            <a:off x="0" y="558658"/>
            <a:ext cx="1944095" cy="1442320"/>
            <a:chOff x="0" y="1116869"/>
            <a:chExt cx="3887413" cy="2883487"/>
          </a:xfrm>
        </p:grpSpPr>
        <p:sp>
          <p:nvSpPr>
            <p:cNvPr id="292" name="Google Shape;292;p31"/>
            <p:cNvSpPr/>
            <p:nvPr/>
          </p:nvSpPr>
          <p:spPr>
            <a:xfrm>
              <a:off x="2877763" y="2952606"/>
              <a:ext cx="1009650" cy="1047750"/>
            </a:xfrm>
            <a:custGeom>
              <a:avLst/>
              <a:gdLst/>
              <a:ahLst/>
              <a:cxnLst/>
              <a:rect l="l" t="t" r="r" b="b"/>
              <a:pathLst>
                <a:path w="1009650" h="1047750" extrusionOk="0">
                  <a:moveTo>
                    <a:pt x="1009650" y="1047750"/>
                  </a:moveTo>
                  <a:lnTo>
                    <a:pt x="0" y="1047750"/>
                  </a:lnTo>
                  <a:lnTo>
                    <a:pt x="0" y="0"/>
                  </a:lnTo>
                  <a:lnTo>
                    <a:pt x="1009650" y="0"/>
                  </a:lnTo>
                  <a:lnTo>
                    <a:pt x="1009650" y="1047750"/>
                  </a:lnTo>
                  <a:close/>
                </a:path>
              </a:pathLst>
            </a:custGeom>
            <a:solidFill>
              <a:srgbClr val="FFDE2A"/>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rgbClr val="000000"/>
                </a:solidFill>
                <a:latin typeface="Arial"/>
                <a:ea typeface="Arial"/>
                <a:cs typeface="Arial"/>
                <a:sym typeface="Arial"/>
              </a:endParaRPr>
            </a:p>
          </p:txBody>
        </p:sp>
        <p:sp>
          <p:nvSpPr>
            <p:cNvPr id="293" name="Google Shape;293;p31"/>
            <p:cNvSpPr/>
            <p:nvPr/>
          </p:nvSpPr>
          <p:spPr>
            <a:xfrm>
              <a:off x="1028700" y="1116869"/>
              <a:ext cx="1847850" cy="1838325"/>
            </a:xfrm>
            <a:custGeom>
              <a:avLst/>
              <a:gdLst/>
              <a:ahLst/>
              <a:cxnLst/>
              <a:rect l="l" t="t" r="r" b="b"/>
              <a:pathLst>
                <a:path w="1847850" h="1838325" extrusionOk="0">
                  <a:moveTo>
                    <a:pt x="1847850" y="1838325"/>
                  </a:moveTo>
                  <a:lnTo>
                    <a:pt x="0" y="1838325"/>
                  </a:lnTo>
                  <a:lnTo>
                    <a:pt x="0" y="0"/>
                  </a:lnTo>
                  <a:lnTo>
                    <a:pt x="1847850" y="0"/>
                  </a:lnTo>
                  <a:lnTo>
                    <a:pt x="1847850" y="1838325"/>
                  </a:lnTo>
                  <a:close/>
                </a:path>
              </a:pathLst>
            </a:custGeom>
            <a:solidFill>
              <a:srgbClr val="003B64"/>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rgbClr val="000000"/>
                </a:solidFill>
                <a:latin typeface="Arial"/>
                <a:ea typeface="Arial"/>
                <a:cs typeface="Arial"/>
                <a:sym typeface="Arial"/>
              </a:endParaRPr>
            </a:p>
          </p:txBody>
        </p:sp>
        <p:sp>
          <p:nvSpPr>
            <p:cNvPr id="294" name="Google Shape;294;p31"/>
            <p:cNvSpPr/>
            <p:nvPr/>
          </p:nvSpPr>
          <p:spPr>
            <a:xfrm>
              <a:off x="0" y="2952606"/>
              <a:ext cx="1028700" cy="1047750"/>
            </a:xfrm>
            <a:custGeom>
              <a:avLst/>
              <a:gdLst/>
              <a:ahLst/>
              <a:cxnLst/>
              <a:rect l="l" t="t" r="r" b="b"/>
              <a:pathLst>
                <a:path w="1028700" h="1047750" extrusionOk="0">
                  <a:moveTo>
                    <a:pt x="1028700" y="1047750"/>
                  </a:moveTo>
                  <a:lnTo>
                    <a:pt x="0" y="1047750"/>
                  </a:lnTo>
                  <a:lnTo>
                    <a:pt x="0" y="0"/>
                  </a:lnTo>
                  <a:lnTo>
                    <a:pt x="1028700" y="0"/>
                  </a:lnTo>
                  <a:lnTo>
                    <a:pt x="1028700" y="1047750"/>
                  </a:lnTo>
                  <a:close/>
                </a:path>
              </a:pathLst>
            </a:custGeom>
            <a:solidFill>
              <a:srgbClr val="FFBD58"/>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rgbClr val="000000"/>
                </a:solidFill>
                <a:latin typeface="Arial"/>
                <a:ea typeface="Arial"/>
                <a:cs typeface="Arial"/>
                <a:sym typeface="Arial"/>
              </a:endParaRPr>
            </a:p>
          </p:txBody>
        </p:sp>
      </p:grpSp>
      <p:sp>
        <p:nvSpPr>
          <p:cNvPr id="295" name="Google Shape;295;p31"/>
          <p:cNvSpPr txBox="1">
            <a:spLocks noGrp="1"/>
          </p:cNvSpPr>
          <p:nvPr>
            <p:ph type="title"/>
          </p:nvPr>
        </p:nvSpPr>
        <p:spPr>
          <a:xfrm>
            <a:off x="2727488" y="1083468"/>
            <a:ext cx="4713900" cy="392700"/>
          </a:xfrm>
          <a:prstGeom prst="rect">
            <a:avLst/>
          </a:prstGeom>
          <a:noFill/>
          <a:ln>
            <a:noFill/>
          </a:ln>
        </p:spPr>
        <p:txBody>
          <a:bodyPr spcFirstLastPara="1" wrap="square" lIns="0" tIns="7950" rIns="0" bIns="0" anchor="t" anchorCtr="0">
            <a:spAutoFit/>
          </a:bodyPr>
          <a:lstStyle/>
          <a:p>
            <a:pPr marL="0" lvl="0" indent="0" algn="l" rtl="0">
              <a:spcBef>
                <a:spcPts val="0"/>
              </a:spcBef>
              <a:spcAft>
                <a:spcPts val="0"/>
              </a:spcAft>
              <a:buSzPts val="1100"/>
              <a:buNone/>
            </a:pPr>
            <a:r>
              <a:rPr lang="en-US" sz="2500" b="1">
                <a:latin typeface="Lora"/>
                <a:ea typeface="Lora"/>
                <a:cs typeface="Lora"/>
                <a:sym typeface="Lora"/>
              </a:rPr>
              <a:t>Cerita lama tentang </a:t>
            </a:r>
            <a:r>
              <a:rPr lang="en-US" sz="2500" b="1" strike="sngStrike">
                <a:latin typeface="Lora"/>
                <a:ea typeface="Lora"/>
                <a:cs typeface="Lora"/>
                <a:sym typeface="Lora"/>
              </a:rPr>
              <a:t>dia</a:t>
            </a:r>
            <a:r>
              <a:rPr lang="en-US" sz="2500" b="1">
                <a:latin typeface="Lora"/>
                <a:ea typeface="Lora"/>
                <a:cs typeface="Lora"/>
                <a:sym typeface="Lora"/>
              </a:rPr>
              <a:t> data</a:t>
            </a:r>
            <a:endParaRPr sz="4900"/>
          </a:p>
        </p:txBody>
      </p:sp>
      <p:sp>
        <p:nvSpPr>
          <p:cNvPr id="296" name="Google Shape;296;p31"/>
          <p:cNvSpPr/>
          <p:nvPr/>
        </p:nvSpPr>
        <p:spPr>
          <a:xfrm>
            <a:off x="8550655" y="4564207"/>
            <a:ext cx="594900" cy="5808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rgbClr val="000000"/>
              </a:solidFill>
              <a:latin typeface="Arial"/>
              <a:ea typeface="Arial"/>
              <a:cs typeface="Arial"/>
              <a:sym typeface="Arial"/>
            </a:endParaRPr>
          </a:p>
        </p:txBody>
      </p:sp>
      <p:sp>
        <p:nvSpPr>
          <p:cNvPr id="297" name="Google Shape;297;p31"/>
          <p:cNvSpPr txBox="1">
            <a:spLocks noGrp="1"/>
          </p:cNvSpPr>
          <p:nvPr>
            <p:ph type="sldNum" idx="12"/>
          </p:nvPr>
        </p:nvSpPr>
        <p:spPr>
          <a:xfrm>
            <a:off x="6554339" y="4768735"/>
            <a:ext cx="2133900" cy="273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5</a:t>
            </a:fld>
            <a:endParaRPr/>
          </a:p>
        </p:txBody>
      </p:sp>
      <p:sp>
        <p:nvSpPr>
          <p:cNvPr id="298" name="Google Shape;298;p31"/>
          <p:cNvSpPr/>
          <p:nvPr/>
        </p:nvSpPr>
        <p:spPr>
          <a:xfrm>
            <a:off x="337992" y="2541938"/>
            <a:ext cx="1685100" cy="1685100"/>
          </a:xfrm>
          <a:prstGeom prst="ellipse">
            <a:avLst/>
          </a:prstGeom>
          <a:noFill/>
          <a:ln w="114300" cap="flat" cmpd="sng">
            <a:solidFill>
              <a:srgbClr val="FFCD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b="1">
                <a:latin typeface="Lora"/>
                <a:ea typeface="Lora"/>
                <a:cs typeface="Lora"/>
                <a:sym typeface="Lora"/>
              </a:rPr>
              <a:t>1980-2000</a:t>
            </a:r>
            <a:endParaRPr b="1">
              <a:latin typeface="Lora"/>
              <a:ea typeface="Lora"/>
              <a:cs typeface="Lora"/>
              <a:sym typeface="Lora"/>
            </a:endParaRPr>
          </a:p>
        </p:txBody>
      </p:sp>
      <p:sp>
        <p:nvSpPr>
          <p:cNvPr id="299" name="Google Shape;299;p31"/>
          <p:cNvSpPr/>
          <p:nvPr/>
        </p:nvSpPr>
        <p:spPr>
          <a:xfrm>
            <a:off x="4645258" y="2541938"/>
            <a:ext cx="1685100" cy="1685100"/>
          </a:xfrm>
          <a:prstGeom prst="ellipse">
            <a:avLst/>
          </a:prstGeom>
          <a:noFill/>
          <a:ln w="114300" cap="flat" cmpd="sng">
            <a:solidFill>
              <a:srgbClr val="FFCD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b="1">
                <a:latin typeface="Lora"/>
                <a:ea typeface="Lora"/>
                <a:cs typeface="Lora"/>
                <a:sym typeface="Lora"/>
              </a:rPr>
              <a:t>2010-2020</a:t>
            </a:r>
            <a:endParaRPr b="1">
              <a:latin typeface="Lora"/>
              <a:ea typeface="Lora"/>
              <a:cs typeface="Lora"/>
              <a:sym typeface="Lora"/>
            </a:endParaRPr>
          </a:p>
        </p:txBody>
      </p:sp>
      <p:sp>
        <p:nvSpPr>
          <p:cNvPr id="300" name="Google Shape;300;p31"/>
          <p:cNvSpPr/>
          <p:nvPr/>
        </p:nvSpPr>
        <p:spPr>
          <a:xfrm>
            <a:off x="2491600" y="2541938"/>
            <a:ext cx="1685100" cy="1685100"/>
          </a:xfrm>
          <a:prstGeom prst="ellipse">
            <a:avLst/>
          </a:prstGeom>
          <a:noFill/>
          <a:ln w="114300" cap="flat" cmpd="sng">
            <a:solidFill>
              <a:srgbClr val="FFCD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b="1">
                <a:latin typeface="Lora"/>
                <a:ea typeface="Lora"/>
                <a:cs typeface="Lora"/>
                <a:sym typeface="Lora"/>
              </a:rPr>
              <a:t>2000-2010</a:t>
            </a:r>
            <a:endParaRPr b="1">
              <a:latin typeface="Lora"/>
              <a:ea typeface="Lora"/>
              <a:cs typeface="Lora"/>
              <a:sym typeface="Lora"/>
            </a:endParaRPr>
          </a:p>
        </p:txBody>
      </p:sp>
      <p:sp>
        <p:nvSpPr>
          <p:cNvPr id="301" name="Google Shape;301;p31"/>
          <p:cNvSpPr/>
          <p:nvPr/>
        </p:nvSpPr>
        <p:spPr>
          <a:xfrm>
            <a:off x="6865558" y="2541938"/>
            <a:ext cx="1685100" cy="1685100"/>
          </a:xfrm>
          <a:prstGeom prst="ellipse">
            <a:avLst/>
          </a:prstGeom>
          <a:noFill/>
          <a:ln w="114300" cap="flat" cmpd="sng">
            <a:solidFill>
              <a:srgbClr val="FFCD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b="1">
                <a:latin typeface="Lora"/>
                <a:ea typeface="Lora"/>
                <a:cs typeface="Lora"/>
                <a:sym typeface="Lora"/>
              </a:rPr>
              <a:t>2010-2020</a:t>
            </a:r>
            <a:endParaRPr b="1">
              <a:latin typeface="Lora"/>
              <a:ea typeface="Lora"/>
              <a:cs typeface="Lora"/>
              <a:sym typeface="Lora"/>
            </a:endParaRPr>
          </a:p>
        </p:txBody>
      </p:sp>
      <p:cxnSp>
        <p:nvCxnSpPr>
          <p:cNvPr id="302" name="Google Shape;302;p31"/>
          <p:cNvCxnSpPr/>
          <p:nvPr/>
        </p:nvCxnSpPr>
        <p:spPr>
          <a:xfrm>
            <a:off x="6396958" y="3384488"/>
            <a:ext cx="495600" cy="0"/>
          </a:xfrm>
          <a:prstGeom prst="straightConnector1">
            <a:avLst/>
          </a:prstGeom>
          <a:noFill/>
          <a:ln w="38100" cap="flat" cmpd="sng">
            <a:solidFill>
              <a:srgbClr val="FFCD00"/>
            </a:solidFill>
            <a:prstDash val="solid"/>
            <a:round/>
            <a:headEnd type="none" w="sm" len="sm"/>
            <a:tailEnd type="triangle" w="sm" len="sm"/>
          </a:ln>
        </p:spPr>
      </p:cxnSp>
      <p:cxnSp>
        <p:nvCxnSpPr>
          <p:cNvPr id="303" name="Google Shape;303;p31"/>
          <p:cNvCxnSpPr/>
          <p:nvPr/>
        </p:nvCxnSpPr>
        <p:spPr>
          <a:xfrm>
            <a:off x="2023108" y="3384488"/>
            <a:ext cx="495600" cy="0"/>
          </a:xfrm>
          <a:prstGeom prst="straightConnector1">
            <a:avLst/>
          </a:prstGeom>
          <a:noFill/>
          <a:ln w="38100" cap="flat" cmpd="sng">
            <a:solidFill>
              <a:srgbClr val="FFCD00"/>
            </a:solidFill>
            <a:prstDash val="solid"/>
            <a:round/>
            <a:headEnd type="none" w="sm" len="sm"/>
            <a:tailEnd type="triangle" w="sm" len="sm"/>
          </a:ln>
        </p:spPr>
      </p:cxnSp>
      <p:cxnSp>
        <p:nvCxnSpPr>
          <p:cNvPr id="304" name="Google Shape;304;p31"/>
          <p:cNvCxnSpPr/>
          <p:nvPr/>
        </p:nvCxnSpPr>
        <p:spPr>
          <a:xfrm>
            <a:off x="4176708" y="3384488"/>
            <a:ext cx="495600" cy="0"/>
          </a:xfrm>
          <a:prstGeom prst="straightConnector1">
            <a:avLst/>
          </a:prstGeom>
          <a:noFill/>
          <a:ln w="38100" cap="flat" cmpd="sng">
            <a:solidFill>
              <a:srgbClr val="FFCD00"/>
            </a:solidFill>
            <a:prstDash val="solid"/>
            <a:round/>
            <a:headEnd type="none" w="sm" len="sm"/>
            <a:tailEnd type="triangle" w="sm" len="sm"/>
          </a:ln>
        </p:spPr>
      </p:cxn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59"/>
        <p:cNvGrpSpPr/>
        <p:nvPr/>
      </p:nvGrpSpPr>
      <p:grpSpPr>
        <a:xfrm>
          <a:off x="0" y="0"/>
          <a:ext cx="0" cy="0"/>
          <a:chOff x="0" y="0"/>
          <a:chExt cx="0" cy="0"/>
        </a:xfrm>
      </p:grpSpPr>
      <p:pic>
        <p:nvPicPr>
          <p:cNvPr id="760" name="Google Shape;760;p77" descr="poll-type-id">
            <a:hlinkClick r:id="rId3"/>
          </p:cNvPr>
          <p:cNvPicPr preferRelativeResize="0"/>
          <p:nvPr/>
        </p:nvPicPr>
        <p:blipFill>
          <a:blip r:embed="rId4">
            <a:alphaModFix/>
          </a:blip>
          <a:stretch>
            <a:fillRect/>
          </a:stretch>
        </p:blipFill>
        <p:spPr>
          <a:xfrm>
            <a:off x="508000" y="1657980"/>
            <a:ext cx="1829115" cy="1829115"/>
          </a:xfrm>
          <a:prstGeom prst="rect">
            <a:avLst/>
          </a:prstGeom>
          <a:noFill/>
          <a:ln>
            <a:noFill/>
          </a:ln>
        </p:spPr>
      </p:pic>
      <p:pic>
        <p:nvPicPr>
          <p:cNvPr id="761" name="Google Shape;761;p77" descr="logo-id">
            <a:hlinkClick r:id="rId5"/>
          </p:cNvPr>
          <p:cNvPicPr preferRelativeResize="0"/>
          <p:nvPr/>
        </p:nvPicPr>
        <p:blipFill>
          <a:blip r:embed="rId6">
            <a:alphaModFix/>
          </a:blip>
          <a:stretch>
            <a:fillRect/>
          </a:stretch>
        </p:blipFill>
        <p:spPr>
          <a:xfrm>
            <a:off x="2612338" y="508000"/>
            <a:ext cx="874652" cy="382660"/>
          </a:xfrm>
          <a:prstGeom prst="rect">
            <a:avLst/>
          </a:prstGeom>
          <a:noFill/>
          <a:ln>
            <a:noFill/>
          </a:ln>
        </p:spPr>
      </p:pic>
      <p:sp>
        <p:nvSpPr>
          <p:cNvPr id="762" name="Google Shape;762;p77" descr="title-id"/>
          <p:cNvSpPr txBox="1"/>
          <p:nvPr/>
        </p:nvSpPr>
        <p:spPr>
          <a:xfrm>
            <a:off x="2591115" y="1929403"/>
            <a:ext cx="6046500" cy="1286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3600" b="1">
                <a:solidFill>
                  <a:srgbClr val="5B5B5B"/>
                </a:solidFill>
                <a:latin typeface="Roboto"/>
                <a:ea typeface="Roboto"/>
                <a:cs typeface="Roboto"/>
                <a:sym typeface="Roboto"/>
              </a:rPr>
              <a:t>Audience Q&amp;A Session</a:t>
            </a:r>
            <a:endParaRPr sz="3600" b="1">
              <a:solidFill>
                <a:srgbClr val="5B5B5B"/>
              </a:solidFill>
              <a:latin typeface="Roboto"/>
              <a:ea typeface="Roboto"/>
              <a:cs typeface="Roboto"/>
              <a:sym typeface="Roboto"/>
            </a:endParaRPr>
          </a:p>
        </p:txBody>
      </p:sp>
      <p:sp>
        <p:nvSpPr>
          <p:cNvPr id="763" name="Google Shape;763;p77" descr="footer-id"/>
          <p:cNvSpPr txBox="1"/>
          <p:nvPr/>
        </p:nvSpPr>
        <p:spPr>
          <a:xfrm>
            <a:off x="2286315" y="4383075"/>
            <a:ext cx="304800" cy="382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300" b="1">
                <a:solidFill>
                  <a:srgbClr val="5B5B5B"/>
                </a:solidFill>
                <a:latin typeface="Roboto"/>
                <a:ea typeface="Roboto"/>
                <a:cs typeface="Roboto"/>
                <a:sym typeface="Roboto"/>
              </a:rPr>
              <a:t>ⓘ</a:t>
            </a:r>
            <a:endParaRPr sz="1300" b="1">
              <a:solidFill>
                <a:srgbClr val="5B5B5B"/>
              </a:solidFill>
              <a:latin typeface="Roboto"/>
              <a:ea typeface="Roboto"/>
              <a:cs typeface="Roboto"/>
              <a:sym typeface="Roboto"/>
            </a:endParaRPr>
          </a:p>
        </p:txBody>
      </p:sp>
      <p:sp>
        <p:nvSpPr>
          <p:cNvPr id="764" name="Google Shape;764;p77" descr="footer-id"/>
          <p:cNvSpPr txBox="1"/>
          <p:nvPr/>
        </p:nvSpPr>
        <p:spPr>
          <a:xfrm>
            <a:off x="2591115" y="4383075"/>
            <a:ext cx="6046500" cy="382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a:solidFill>
                  <a:srgbClr val="5B5B5B"/>
                </a:solidFill>
                <a:latin typeface="Roboto"/>
                <a:ea typeface="Roboto"/>
                <a:cs typeface="Roboto"/>
                <a:sym typeface="Roboto"/>
              </a:rPr>
              <a:t>Click </a:t>
            </a:r>
            <a:r>
              <a:rPr lang="en-US" b="1">
                <a:solidFill>
                  <a:srgbClr val="5B5B5B"/>
                </a:solidFill>
                <a:latin typeface="Roboto"/>
                <a:ea typeface="Roboto"/>
                <a:cs typeface="Roboto"/>
                <a:sym typeface="Roboto"/>
              </a:rPr>
              <a:t>Present with Slido</a:t>
            </a:r>
            <a:r>
              <a:rPr lang="en-US">
                <a:solidFill>
                  <a:srgbClr val="5B5B5B"/>
                </a:solidFill>
                <a:latin typeface="Roboto"/>
                <a:ea typeface="Roboto"/>
                <a:cs typeface="Roboto"/>
                <a:sym typeface="Roboto"/>
              </a:rPr>
              <a:t> or install our </a:t>
            </a:r>
            <a:r>
              <a:rPr lang="en-US" u="sng">
                <a:solidFill>
                  <a:schemeClr val="hlink"/>
                </a:solidFill>
                <a:latin typeface="Roboto"/>
                <a:ea typeface="Roboto"/>
                <a:cs typeface="Roboto"/>
                <a:sym typeface="Roboto"/>
                <a:hlinkClick r:id="rId7"/>
              </a:rPr>
              <a:t>Chrome extension</a:t>
            </a:r>
            <a:r>
              <a:rPr lang="en-US">
                <a:solidFill>
                  <a:srgbClr val="5B5B5B"/>
                </a:solidFill>
                <a:latin typeface="Roboto"/>
                <a:ea typeface="Roboto"/>
                <a:cs typeface="Roboto"/>
                <a:sym typeface="Roboto"/>
              </a:rPr>
              <a:t> to show live Q&amp;A while presenting.</a:t>
            </a:r>
            <a:endParaRPr>
              <a:solidFill>
                <a:srgbClr val="5B5B5B"/>
              </a:solidFill>
              <a:latin typeface="Roboto"/>
              <a:ea typeface="Roboto"/>
              <a:cs typeface="Roboto"/>
              <a:sym typeface="Roboto"/>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Shape 308"/>
        <p:cNvGrpSpPr/>
        <p:nvPr/>
      </p:nvGrpSpPr>
      <p:grpSpPr>
        <a:xfrm>
          <a:off x="0" y="0"/>
          <a:ext cx="0" cy="0"/>
          <a:chOff x="0" y="0"/>
          <a:chExt cx="0" cy="0"/>
        </a:xfrm>
      </p:grpSpPr>
      <p:sp>
        <p:nvSpPr>
          <p:cNvPr id="309" name="Google Shape;309;p32"/>
          <p:cNvSpPr/>
          <p:nvPr/>
        </p:nvSpPr>
        <p:spPr>
          <a:xfrm>
            <a:off x="0" y="0"/>
            <a:ext cx="3961765" cy="5143500"/>
          </a:xfrm>
          <a:custGeom>
            <a:avLst/>
            <a:gdLst/>
            <a:ahLst/>
            <a:cxnLst/>
            <a:rect l="l" t="t" r="r" b="b"/>
            <a:pathLst>
              <a:path w="7923530" h="10287000" extrusionOk="0">
                <a:moveTo>
                  <a:pt x="5668530" y="10287000"/>
                </a:moveTo>
                <a:lnTo>
                  <a:pt x="0" y="10287000"/>
                </a:lnTo>
                <a:lnTo>
                  <a:pt x="0" y="0"/>
                </a:lnTo>
                <a:lnTo>
                  <a:pt x="5209055" y="0"/>
                </a:lnTo>
                <a:lnTo>
                  <a:pt x="5217529" y="6124"/>
                </a:lnTo>
                <a:lnTo>
                  <a:pt x="5260930" y="38040"/>
                </a:lnTo>
                <a:lnTo>
                  <a:pt x="5304069" y="70310"/>
                </a:lnTo>
                <a:lnTo>
                  <a:pt x="5346938" y="102927"/>
                </a:lnTo>
                <a:lnTo>
                  <a:pt x="5389536" y="135891"/>
                </a:lnTo>
                <a:lnTo>
                  <a:pt x="5431862" y="169203"/>
                </a:lnTo>
                <a:lnTo>
                  <a:pt x="5473915" y="202862"/>
                </a:lnTo>
                <a:lnTo>
                  <a:pt x="5515692" y="236869"/>
                </a:lnTo>
                <a:lnTo>
                  <a:pt x="5557200" y="271217"/>
                </a:lnTo>
                <a:lnTo>
                  <a:pt x="5598419" y="305898"/>
                </a:lnTo>
                <a:lnTo>
                  <a:pt x="5639350" y="340913"/>
                </a:lnTo>
                <a:lnTo>
                  <a:pt x="5679993" y="376261"/>
                </a:lnTo>
                <a:lnTo>
                  <a:pt x="5720349" y="411943"/>
                </a:lnTo>
                <a:lnTo>
                  <a:pt x="5760420" y="447959"/>
                </a:lnTo>
                <a:lnTo>
                  <a:pt x="5800185" y="484301"/>
                </a:lnTo>
                <a:lnTo>
                  <a:pt x="5839650" y="520962"/>
                </a:lnTo>
                <a:lnTo>
                  <a:pt x="5878813" y="557943"/>
                </a:lnTo>
                <a:lnTo>
                  <a:pt x="5917674" y="595244"/>
                </a:lnTo>
                <a:lnTo>
                  <a:pt x="5956230" y="632863"/>
                </a:lnTo>
                <a:lnTo>
                  <a:pt x="5994480" y="670802"/>
                </a:lnTo>
                <a:lnTo>
                  <a:pt x="6032417" y="709052"/>
                </a:lnTo>
                <a:lnTo>
                  <a:pt x="6070035" y="747607"/>
                </a:lnTo>
                <a:lnTo>
                  <a:pt x="6107333" y="786465"/>
                </a:lnTo>
                <a:lnTo>
                  <a:pt x="6144313" y="825627"/>
                </a:lnTo>
                <a:lnTo>
                  <a:pt x="6180976" y="865093"/>
                </a:lnTo>
                <a:lnTo>
                  <a:pt x="6217321" y="904863"/>
                </a:lnTo>
                <a:lnTo>
                  <a:pt x="6253331" y="944928"/>
                </a:lnTo>
                <a:lnTo>
                  <a:pt x="6289011" y="985281"/>
                </a:lnTo>
                <a:lnTo>
                  <a:pt x="6324360" y="1025922"/>
                </a:lnTo>
                <a:lnTo>
                  <a:pt x="6359378" y="1066851"/>
                </a:lnTo>
                <a:lnTo>
                  <a:pt x="6394063" y="1108069"/>
                </a:lnTo>
                <a:lnTo>
                  <a:pt x="6428416" y="1149575"/>
                </a:lnTo>
                <a:lnTo>
                  <a:pt x="6462417" y="1191359"/>
                </a:lnTo>
                <a:lnTo>
                  <a:pt x="6496075" y="1233414"/>
                </a:lnTo>
                <a:lnTo>
                  <a:pt x="6529387" y="1275741"/>
                </a:lnTo>
                <a:lnTo>
                  <a:pt x="6562353" y="1318338"/>
                </a:lnTo>
                <a:lnTo>
                  <a:pt x="6594970" y="1361206"/>
                </a:lnTo>
                <a:lnTo>
                  <a:pt x="6627237" y="1404344"/>
                </a:lnTo>
                <a:lnTo>
                  <a:pt x="6659149" y="1447746"/>
                </a:lnTo>
                <a:lnTo>
                  <a:pt x="6690702" y="1491404"/>
                </a:lnTo>
                <a:lnTo>
                  <a:pt x="6721894" y="1535317"/>
                </a:lnTo>
                <a:lnTo>
                  <a:pt x="6752726" y="1579483"/>
                </a:lnTo>
                <a:lnTo>
                  <a:pt x="6783199" y="1623898"/>
                </a:lnTo>
                <a:lnTo>
                  <a:pt x="6813311" y="1668562"/>
                </a:lnTo>
                <a:lnTo>
                  <a:pt x="6843059" y="1713480"/>
                </a:lnTo>
                <a:lnTo>
                  <a:pt x="6872437" y="1758635"/>
                </a:lnTo>
                <a:lnTo>
                  <a:pt x="6901443" y="1804025"/>
                </a:lnTo>
                <a:lnTo>
                  <a:pt x="6930076" y="1849650"/>
                </a:lnTo>
                <a:lnTo>
                  <a:pt x="6958334" y="1895509"/>
                </a:lnTo>
                <a:lnTo>
                  <a:pt x="6986217" y="1941602"/>
                </a:lnTo>
                <a:lnTo>
                  <a:pt x="7013721" y="1987930"/>
                </a:lnTo>
                <a:lnTo>
                  <a:pt x="7040846" y="2034470"/>
                </a:lnTo>
                <a:lnTo>
                  <a:pt x="7067589" y="2081226"/>
                </a:lnTo>
                <a:lnTo>
                  <a:pt x="7093948" y="2128200"/>
                </a:lnTo>
                <a:lnTo>
                  <a:pt x="7119921" y="2175392"/>
                </a:lnTo>
                <a:lnTo>
                  <a:pt x="7145505" y="2222807"/>
                </a:lnTo>
                <a:lnTo>
                  <a:pt x="7170710" y="2270420"/>
                </a:lnTo>
                <a:lnTo>
                  <a:pt x="7195520" y="2318234"/>
                </a:lnTo>
                <a:lnTo>
                  <a:pt x="7219935" y="2366247"/>
                </a:lnTo>
                <a:lnTo>
                  <a:pt x="7243955" y="2414457"/>
                </a:lnTo>
                <a:lnTo>
                  <a:pt x="7267579" y="2462864"/>
                </a:lnTo>
                <a:lnTo>
                  <a:pt x="7290809" y="2511465"/>
                </a:lnTo>
                <a:lnTo>
                  <a:pt x="7313650" y="2560264"/>
                </a:lnTo>
                <a:lnTo>
                  <a:pt x="7336085" y="2609239"/>
                </a:lnTo>
                <a:lnTo>
                  <a:pt x="7358114" y="2658391"/>
                </a:lnTo>
                <a:lnTo>
                  <a:pt x="7379740" y="2707722"/>
                </a:lnTo>
                <a:lnTo>
                  <a:pt x="7400963" y="2757230"/>
                </a:lnTo>
                <a:lnTo>
                  <a:pt x="7421785" y="2806918"/>
                </a:lnTo>
                <a:lnTo>
                  <a:pt x="7442192" y="2856775"/>
                </a:lnTo>
                <a:lnTo>
                  <a:pt x="7462192" y="2906791"/>
                </a:lnTo>
                <a:lnTo>
                  <a:pt x="7481785" y="2956966"/>
                </a:lnTo>
                <a:lnTo>
                  <a:pt x="7500967" y="3007301"/>
                </a:lnTo>
                <a:lnTo>
                  <a:pt x="7519736" y="3057797"/>
                </a:lnTo>
                <a:lnTo>
                  <a:pt x="7538091" y="3108455"/>
                </a:lnTo>
                <a:lnTo>
                  <a:pt x="7556029" y="3159251"/>
                </a:lnTo>
                <a:lnTo>
                  <a:pt x="7573550" y="3210187"/>
                </a:lnTo>
                <a:lnTo>
                  <a:pt x="7590654" y="3261262"/>
                </a:lnTo>
                <a:lnTo>
                  <a:pt x="7607341" y="3312475"/>
                </a:lnTo>
                <a:lnTo>
                  <a:pt x="7623611" y="3363826"/>
                </a:lnTo>
                <a:lnTo>
                  <a:pt x="7639464" y="3415313"/>
                </a:lnTo>
                <a:lnTo>
                  <a:pt x="7654895" y="3466928"/>
                </a:lnTo>
                <a:lnTo>
                  <a:pt x="7669901" y="3518661"/>
                </a:lnTo>
                <a:lnTo>
                  <a:pt x="7684481" y="3570513"/>
                </a:lnTo>
                <a:lnTo>
                  <a:pt x="7698635" y="3622483"/>
                </a:lnTo>
                <a:lnTo>
                  <a:pt x="7712364" y="3674572"/>
                </a:lnTo>
                <a:lnTo>
                  <a:pt x="7725666" y="3726779"/>
                </a:lnTo>
                <a:lnTo>
                  <a:pt x="7738541" y="3779094"/>
                </a:lnTo>
                <a:lnTo>
                  <a:pt x="7750985" y="3831505"/>
                </a:lnTo>
                <a:lnTo>
                  <a:pt x="7763000" y="3884011"/>
                </a:lnTo>
                <a:lnTo>
                  <a:pt x="7774584" y="3936611"/>
                </a:lnTo>
                <a:lnTo>
                  <a:pt x="7785738" y="3989304"/>
                </a:lnTo>
                <a:lnTo>
                  <a:pt x="7796461" y="4042091"/>
                </a:lnTo>
                <a:lnTo>
                  <a:pt x="7806755" y="4094974"/>
                </a:lnTo>
                <a:lnTo>
                  <a:pt x="7816616" y="4147932"/>
                </a:lnTo>
                <a:lnTo>
                  <a:pt x="7826045" y="4200965"/>
                </a:lnTo>
                <a:lnTo>
                  <a:pt x="7835039" y="4254072"/>
                </a:lnTo>
                <a:lnTo>
                  <a:pt x="7843597" y="4307254"/>
                </a:lnTo>
                <a:lnTo>
                  <a:pt x="7851717" y="4360511"/>
                </a:lnTo>
                <a:lnTo>
                  <a:pt x="7859401" y="4413842"/>
                </a:lnTo>
                <a:lnTo>
                  <a:pt x="7866650" y="4467223"/>
                </a:lnTo>
                <a:lnTo>
                  <a:pt x="7873462" y="4520655"/>
                </a:lnTo>
                <a:lnTo>
                  <a:pt x="7879838" y="4574140"/>
                </a:lnTo>
                <a:lnTo>
                  <a:pt x="7885776" y="4627680"/>
                </a:lnTo>
                <a:lnTo>
                  <a:pt x="7891276" y="4681274"/>
                </a:lnTo>
                <a:lnTo>
                  <a:pt x="7896337" y="4734904"/>
                </a:lnTo>
                <a:lnTo>
                  <a:pt x="7900959" y="4788570"/>
                </a:lnTo>
                <a:lnTo>
                  <a:pt x="7905143" y="4842272"/>
                </a:lnTo>
                <a:lnTo>
                  <a:pt x="7908887" y="4896006"/>
                </a:lnTo>
                <a:lnTo>
                  <a:pt x="7912192" y="4949772"/>
                </a:lnTo>
                <a:lnTo>
                  <a:pt x="7915059" y="5003565"/>
                </a:lnTo>
                <a:lnTo>
                  <a:pt x="7917484" y="5057390"/>
                </a:lnTo>
                <a:lnTo>
                  <a:pt x="7919467" y="5111224"/>
                </a:lnTo>
                <a:lnTo>
                  <a:pt x="7921008" y="5165067"/>
                </a:lnTo>
                <a:lnTo>
                  <a:pt x="7922107" y="5218918"/>
                </a:lnTo>
                <a:lnTo>
                  <a:pt x="7922767" y="5272778"/>
                </a:lnTo>
                <a:lnTo>
                  <a:pt x="7922986" y="5326647"/>
                </a:lnTo>
                <a:lnTo>
                  <a:pt x="7922767" y="5380516"/>
                </a:lnTo>
                <a:lnTo>
                  <a:pt x="7922107" y="5434376"/>
                </a:lnTo>
                <a:lnTo>
                  <a:pt x="7921008" y="5488227"/>
                </a:lnTo>
                <a:lnTo>
                  <a:pt x="7919467" y="5542069"/>
                </a:lnTo>
                <a:lnTo>
                  <a:pt x="7917484" y="5595903"/>
                </a:lnTo>
                <a:lnTo>
                  <a:pt x="7915059" y="5649728"/>
                </a:lnTo>
                <a:lnTo>
                  <a:pt x="7912192" y="5703522"/>
                </a:lnTo>
                <a:lnTo>
                  <a:pt x="7908887" y="5757287"/>
                </a:lnTo>
                <a:lnTo>
                  <a:pt x="7905143" y="5811022"/>
                </a:lnTo>
                <a:lnTo>
                  <a:pt x="7900959" y="5864723"/>
                </a:lnTo>
                <a:lnTo>
                  <a:pt x="7896337" y="5918390"/>
                </a:lnTo>
                <a:lnTo>
                  <a:pt x="7891276" y="5972019"/>
                </a:lnTo>
                <a:lnTo>
                  <a:pt x="7885776" y="6025614"/>
                </a:lnTo>
                <a:lnTo>
                  <a:pt x="7879838" y="6079153"/>
                </a:lnTo>
                <a:lnTo>
                  <a:pt x="7873462" y="6132638"/>
                </a:lnTo>
                <a:lnTo>
                  <a:pt x="7866650" y="6186070"/>
                </a:lnTo>
                <a:lnTo>
                  <a:pt x="7859401" y="6239451"/>
                </a:lnTo>
                <a:lnTo>
                  <a:pt x="7851717" y="6292783"/>
                </a:lnTo>
                <a:lnTo>
                  <a:pt x="7843597" y="6346039"/>
                </a:lnTo>
                <a:lnTo>
                  <a:pt x="7835039" y="6399221"/>
                </a:lnTo>
                <a:lnTo>
                  <a:pt x="7826045" y="6452328"/>
                </a:lnTo>
                <a:lnTo>
                  <a:pt x="7816616" y="6505361"/>
                </a:lnTo>
                <a:lnTo>
                  <a:pt x="7806755" y="6558319"/>
                </a:lnTo>
                <a:lnTo>
                  <a:pt x="7796461" y="6611202"/>
                </a:lnTo>
                <a:lnTo>
                  <a:pt x="7785738" y="6663989"/>
                </a:lnTo>
                <a:lnTo>
                  <a:pt x="7774584" y="6716683"/>
                </a:lnTo>
                <a:lnTo>
                  <a:pt x="7763000" y="6769283"/>
                </a:lnTo>
                <a:lnTo>
                  <a:pt x="7750985" y="6821789"/>
                </a:lnTo>
                <a:lnTo>
                  <a:pt x="7738541" y="6874199"/>
                </a:lnTo>
                <a:lnTo>
                  <a:pt x="7725666" y="6926514"/>
                </a:lnTo>
                <a:lnTo>
                  <a:pt x="7712364" y="6978722"/>
                </a:lnTo>
                <a:lnTo>
                  <a:pt x="7698635" y="7030810"/>
                </a:lnTo>
                <a:lnTo>
                  <a:pt x="7684481" y="7082781"/>
                </a:lnTo>
                <a:lnTo>
                  <a:pt x="7669901" y="7134633"/>
                </a:lnTo>
                <a:lnTo>
                  <a:pt x="7654895" y="7186366"/>
                </a:lnTo>
                <a:lnTo>
                  <a:pt x="7639464" y="7237981"/>
                </a:lnTo>
                <a:lnTo>
                  <a:pt x="7623611" y="7289468"/>
                </a:lnTo>
                <a:lnTo>
                  <a:pt x="7607341" y="7340819"/>
                </a:lnTo>
                <a:lnTo>
                  <a:pt x="7590654" y="7392032"/>
                </a:lnTo>
                <a:lnTo>
                  <a:pt x="7573550" y="7443106"/>
                </a:lnTo>
                <a:lnTo>
                  <a:pt x="7556029" y="7494042"/>
                </a:lnTo>
                <a:lnTo>
                  <a:pt x="7538091" y="7544838"/>
                </a:lnTo>
                <a:lnTo>
                  <a:pt x="7519738" y="7595496"/>
                </a:lnTo>
                <a:lnTo>
                  <a:pt x="7500973" y="7645992"/>
                </a:lnTo>
                <a:lnTo>
                  <a:pt x="7481795" y="7696328"/>
                </a:lnTo>
                <a:lnTo>
                  <a:pt x="7462204" y="7746503"/>
                </a:lnTo>
                <a:lnTo>
                  <a:pt x="7442201" y="7796518"/>
                </a:lnTo>
                <a:lnTo>
                  <a:pt x="7421785" y="7846375"/>
                </a:lnTo>
                <a:lnTo>
                  <a:pt x="7400963" y="7896063"/>
                </a:lnTo>
                <a:lnTo>
                  <a:pt x="7379740" y="7945572"/>
                </a:lnTo>
                <a:lnTo>
                  <a:pt x="7358114" y="7994902"/>
                </a:lnTo>
                <a:lnTo>
                  <a:pt x="7336085" y="8044054"/>
                </a:lnTo>
                <a:lnTo>
                  <a:pt x="7313650" y="8093030"/>
                </a:lnTo>
                <a:lnTo>
                  <a:pt x="7290809" y="8141829"/>
                </a:lnTo>
                <a:lnTo>
                  <a:pt x="7267579" y="8190430"/>
                </a:lnTo>
                <a:lnTo>
                  <a:pt x="7243955" y="8238836"/>
                </a:lnTo>
                <a:lnTo>
                  <a:pt x="7219935" y="8287047"/>
                </a:lnTo>
                <a:lnTo>
                  <a:pt x="7195520" y="8335060"/>
                </a:lnTo>
                <a:lnTo>
                  <a:pt x="7170710" y="8382874"/>
                </a:lnTo>
                <a:lnTo>
                  <a:pt x="7145505" y="8430487"/>
                </a:lnTo>
                <a:lnTo>
                  <a:pt x="7119921" y="8477892"/>
                </a:lnTo>
                <a:lnTo>
                  <a:pt x="7093948" y="8525082"/>
                </a:lnTo>
                <a:lnTo>
                  <a:pt x="7067589" y="8572057"/>
                </a:lnTo>
                <a:lnTo>
                  <a:pt x="7040846" y="8618817"/>
                </a:lnTo>
                <a:lnTo>
                  <a:pt x="7013721" y="8665362"/>
                </a:lnTo>
                <a:lnTo>
                  <a:pt x="6986217" y="8711692"/>
                </a:lnTo>
                <a:lnTo>
                  <a:pt x="6958334" y="8757784"/>
                </a:lnTo>
                <a:lnTo>
                  <a:pt x="6930076" y="8803644"/>
                </a:lnTo>
                <a:lnTo>
                  <a:pt x="6901443" y="8849269"/>
                </a:lnTo>
                <a:lnTo>
                  <a:pt x="6872437" y="8894659"/>
                </a:lnTo>
                <a:lnTo>
                  <a:pt x="6843059" y="8939814"/>
                </a:lnTo>
                <a:lnTo>
                  <a:pt x="6813311" y="8984732"/>
                </a:lnTo>
                <a:lnTo>
                  <a:pt x="6783199" y="9029395"/>
                </a:lnTo>
                <a:lnTo>
                  <a:pt x="6752726" y="9073811"/>
                </a:lnTo>
                <a:lnTo>
                  <a:pt x="6721894" y="9117976"/>
                </a:lnTo>
                <a:lnTo>
                  <a:pt x="6690702" y="9161889"/>
                </a:lnTo>
                <a:lnTo>
                  <a:pt x="6659149" y="9205548"/>
                </a:lnTo>
                <a:lnTo>
                  <a:pt x="6627237" y="9248949"/>
                </a:lnTo>
                <a:lnTo>
                  <a:pt x="6594970" y="9292087"/>
                </a:lnTo>
                <a:lnTo>
                  <a:pt x="6562353" y="9334956"/>
                </a:lnTo>
                <a:lnTo>
                  <a:pt x="6529387" y="9377555"/>
                </a:lnTo>
                <a:lnTo>
                  <a:pt x="6496075" y="9419881"/>
                </a:lnTo>
                <a:lnTo>
                  <a:pt x="6462417" y="9461934"/>
                </a:lnTo>
                <a:lnTo>
                  <a:pt x="6428416" y="9503711"/>
                </a:lnTo>
                <a:lnTo>
                  <a:pt x="6394063" y="9545219"/>
                </a:lnTo>
                <a:lnTo>
                  <a:pt x="6359378" y="9586438"/>
                </a:lnTo>
                <a:lnTo>
                  <a:pt x="6324360" y="9627369"/>
                </a:lnTo>
                <a:lnTo>
                  <a:pt x="6289011" y="9668012"/>
                </a:lnTo>
                <a:lnTo>
                  <a:pt x="6253331" y="9708368"/>
                </a:lnTo>
                <a:lnTo>
                  <a:pt x="6217321" y="9748438"/>
                </a:lnTo>
                <a:lnTo>
                  <a:pt x="6180976" y="9788203"/>
                </a:lnTo>
                <a:lnTo>
                  <a:pt x="6144313" y="9827668"/>
                </a:lnTo>
                <a:lnTo>
                  <a:pt x="6107333" y="9866832"/>
                </a:lnTo>
                <a:lnTo>
                  <a:pt x="6070035" y="9905692"/>
                </a:lnTo>
                <a:lnTo>
                  <a:pt x="6032417" y="9944249"/>
                </a:lnTo>
                <a:lnTo>
                  <a:pt x="5994480" y="9982499"/>
                </a:lnTo>
                <a:lnTo>
                  <a:pt x="5956230" y="10020436"/>
                </a:lnTo>
                <a:lnTo>
                  <a:pt x="5917674" y="10058054"/>
                </a:lnTo>
                <a:lnTo>
                  <a:pt x="5878813" y="10095352"/>
                </a:lnTo>
                <a:lnTo>
                  <a:pt x="5839650" y="10132332"/>
                </a:lnTo>
                <a:lnTo>
                  <a:pt x="5800185" y="10168994"/>
                </a:lnTo>
                <a:lnTo>
                  <a:pt x="5760420" y="10205340"/>
                </a:lnTo>
                <a:lnTo>
                  <a:pt x="5720349" y="10241350"/>
                </a:lnTo>
                <a:lnTo>
                  <a:pt x="5679993" y="10277030"/>
                </a:lnTo>
                <a:lnTo>
                  <a:pt x="5668530" y="10287000"/>
                </a:lnTo>
                <a:close/>
              </a:path>
            </a:pathLst>
          </a:custGeom>
          <a:solidFill>
            <a:srgbClr val="F08B33"/>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rgbClr val="000000"/>
              </a:solidFill>
              <a:latin typeface="Arial"/>
              <a:ea typeface="Arial"/>
              <a:cs typeface="Arial"/>
              <a:sym typeface="Arial"/>
            </a:endParaRPr>
          </a:p>
        </p:txBody>
      </p:sp>
      <p:sp>
        <p:nvSpPr>
          <p:cNvPr id="310" name="Google Shape;310;p32"/>
          <p:cNvSpPr txBox="1"/>
          <p:nvPr/>
        </p:nvSpPr>
        <p:spPr>
          <a:xfrm>
            <a:off x="5309413" y="918702"/>
            <a:ext cx="106500" cy="314400"/>
          </a:xfrm>
          <a:prstGeom prst="rect">
            <a:avLst/>
          </a:prstGeom>
          <a:noFill/>
          <a:ln>
            <a:noFill/>
          </a:ln>
        </p:spPr>
        <p:txBody>
          <a:bodyPr spcFirstLastPara="1" wrap="square" lIns="0" tIns="6350" rIns="0" bIns="0" anchor="t" anchorCtr="0">
            <a:spAutoFit/>
          </a:bodyPr>
          <a:lstStyle/>
          <a:p>
            <a:pPr marL="1270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FFFFFF"/>
                </a:solidFill>
                <a:latin typeface="Georgia"/>
                <a:ea typeface="Georgia"/>
                <a:cs typeface="Georgia"/>
                <a:sym typeface="Georgia"/>
              </a:rPr>
              <a:t>1</a:t>
            </a:r>
            <a:endParaRPr sz="2000" b="0" i="0" u="none" strike="noStrike" cap="none">
              <a:solidFill>
                <a:srgbClr val="000000"/>
              </a:solidFill>
              <a:latin typeface="Georgia"/>
              <a:ea typeface="Georgia"/>
              <a:cs typeface="Georgia"/>
              <a:sym typeface="Georgia"/>
            </a:endParaRPr>
          </a:p>
        </p:txBody>
      </p:sp>
      <p:sp>
        <p:nvSpPr>
          <p:cNvPr id="311" name="Google Shape;311;p32"/>
          <p:cNvSpPr/>
          <p:nvPr/>
        </p:nvSpPr>
        <p:spPr>
          <a:xfrm>
            <a:off x="8550655" y="4564207"/>
            <a:ext cx="594900" cy="5808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rgbClr val="000000"/>
              </a:solidFill>
              <a:latin typeface="Arial"/>
              <a:ea typeface="Arial"/>
              <a:cs typeface="Arial"/>
              <a:sym typeface="Arial"/>
            </a:endParaRPr>
          </a:p>
        </p:txBody>
      </p:sp>
      <p:sp>
        <p:nvSpPr>
          <p:cNvPr id="312" name="Google Shape;312;p32"/>
          <p:cNvSpPr txBox="1">
            <a:spLocks noGrp="1"/>
          </p:cNvSpPr>
          <p:nvPr>
            <p:ph type="sldNum" idx="12"/>
          </p:nvPr>
        </p:nvSpPr>
        <p:spPr>
          <a:xfrm>
            <a:off x="6584814" y="4784920"/>
            <a:ext cx="2103300" cy="138600"/>
          </a:xfrm>
          <a:prstGeom prst="rect">
            <a:avLst/>
          </a:prstGeom>
        </p:spPr>
        <p:txBody>
          <a:bodyPr spcFirstLastPara="1" wrap="square" lIns="0" tIns="0" rIns="0" bIns="0" anchor="t" anchorCtr="0">
            <a:spAutoFit/>
          </a:bodyPr>
          <a:lstStyle/>
          <a:p>
            <a:pPr marL="0" lvl="0" indent="0" algn="r" rtl="0">
              <a:spcBef>
                <a:spcPts val="0"/>
              </a:spcBef>
              <a:spcAft>
                <a:spcPts val="0"/>
              </a:spcAft>
              <a:buNone/>
            </a:pPr>
            <a:fld id="{00000000-1234-1234-1234-123412341234}" type="slidenum">
              <a:rPr lang="en-US"/>
              <a:t>6</a:t>
            </a:fld>
            <a:endParaRPr/>
          </a:p>
        </p:txBody>
      </p:sp>
      <p:pic>
        <p:nvPicPr>
          <p:cNvPr id="313" name="Google Shape;313;p32"/>
          <p:cNvPicPr preferRelativeResize="0"/>
          <p:nvPr/>
        </p:nvPicPr>
        <p:blipFill rotWithShape="1">
          <a:blip r:embed="rId4">
            <a:alphaModFix/>
          </a:blip>
          <a:srcRect b="28596"/>
          <a:stretch/>
        </p:blipFill>
        <p:spPr>
          <a:xfrm>
            <a:off x="79900" y="878850"/>
            <a:ext cx="3654300" cy="3654300"/>
          </a:xfrm>
          <a:prstGeom prst="ellipse">
            <a:avLst/>
          </a:prstGeom>
          <a:noFill/>
          <a:ln>
            <a:noFill/>
          </a:ln>
        </p:spPr>
      </p:pic>
      <p:sp>
        <p:nvSpPr>
          <p:cNvPr id="314" name="Google Shape;314;p32"/>
          <p:cNvSpPr/>
          <p:nvPr/>
        </p:nvSpPr>
        <p:spPr>
          <a:xfrm>
            <a:off x="320600" y="736700"/>
            <a:ext cx="790200" cy="790200"/>
          </a:xfrm>
          <a:prstGeom prst="ellipse">
            <a:avLst/>
          </a:prstGeom>
          <a:solidFill>
            <a:srgbClr val="47C4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a:t>90s.</a:t>
            </a:r>
            <a:endParaRPr/>
          </a:p>
        </p:txBody>
      </p:sp>
      <p:sp>
        <p:nvSpPr>
          <p:cNvPr id="315" name="Google Shape;315;p32"/>
          <p:cNvSpPr txBox="1"/>
          <p:nvPr/>
        </p:nvSpPr>
        <p:spPr>
          <a:xfrm>
            <a:off x="4361975" y="660825"/>
            <a:ext cx="4173000" cy="3654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000" b="1">
                <a:solidFill>
                  <a:srgbClr val="000000"/>
                </a:solidFill>
                <a:latin typeface="Lora"/>
                <a:ea typeface="Lora"/>
                <a:cs typeface="Lora"/>
                <a:sym typeface="Lora"/>
              </a:rPr>
              <a:t>Awalnya dari </a:t>
            </a:r>
            <a:r>
              <a:rPr lang="en-US" sz="2000" b="1">
                <a:solidFill>
                  <a:srgbClr val="000000"/>
                </a:solidFill>
                <a:highlight>
                  <a:srgbClr val="47C4B6"/>
                </a:highlight>
                <a:latin typeface="Lora"/>
                <a:ea typeface="Lora"/>
                <a:cs typeface="Lora"/>
                <a:sym typeface="Lora"/>
              </a:rPr>
              <a:t>Data Warehouse</a:t>
            </a:r>
            <a:endParaRPr sz="2000" b="1">
              <a:solidFill>
                <a:srgbClr val="000000"/>
              </a:solidFill>
              <a:highlight>
                <a:srgbClr val="47C4B6"/>
              </a:highlight>
              <a:latin typeface="Lora"/>
              <a:ea typeface="Lora"/>
              <a:cs typeface="Lora"/>
              <a:sym typeface="Lora"/>
            </a:endParaRPr>
          </a:p>
          <a:p>
            <a:pPr marL="457200" lvl="0" indent="-355600" algn="l" rtl="0">
              <a:spcBef>
                <a:spcPts val="600"/>
              </a:spcBef>
              <a:spcAft>
                <a:spcPts val="0"/>
              </a:spcAft>
              <a:buClr>
                <a:srgbClr val="48C4B6"/>
              </a:buClr>
              <a:buSzPts val="2000"/>
              <a:buFont typeface="Quattrocento Sans"/>
              <a:buChar char="-"/>
            </a:pPr>
            <a:r>
              <a:rPr lang="en-US" sz="2000">
                <a:solidFill>
                  <a:srgbClr val="000000"/>
                </a:solidFill>
                <a:latin typeface="Quattrocento Sans"/>
                <a:ea typeface="Quattrocento Sans"/>
                <a:cs typeface="Quattrocento Sans"/>
                <a:sym typeface="Quattrocento Sans"/>
              </a:rPr>
              <a:t>Bill Inmon &amp; Ralph Kimball</a:t>
            </a:r>
            <a:endParaRPr sz="2000">
              <a:solidFill>
                <a:srgbClr val="000000"/>
              </a:solidFill>
              <a:latin typeface="Quattrocento Sans"/>
              <a:ea typeface="Quattrocento Sans"/>
              <a:cs typeface="Quattrocento Sans"/>
              <a:sym typeface="Quattrocento Sans"/>
            </a:endParaRPr>
          </a:p>
          <a:p>
            <a:pPr marL="457200" lvl="0" indent="-355600" algn="l" rtl="0">
              <a:spcBef>
                <a:spcPts val="0"/>
              </a:spcBef>
              <a:spcAft>
                <a:spcPts val="0"/>
              </a:spcAft>
              <a:buClr>
                <a:srgbClr val="48C4B6"/>
              </a:buClr>
              <a:buSzPts val="2000"/>
              <a:buFont typeface="Quattrocento Sans"/>
              <a:buChar char="-"/>
            </a:pPr>
            <a:r>
              <a:rPr lang="en-US" sz="2000">
                <a:solidFill>
                  <a:srgbClr val="000000"/>
                </a:solidFill>
                <a:latin typeface="Quattrocento Sans"/>
                <a:ea typeface="Quattrocento Sans"/>
                <a:cs typeface="Quattrocento Sans"/>
                <a:sym typeface="Quattrocento Sans"/>
              </a:rPr>
              <a:t>Muncul BI Eng, DW Eng, ETL Dev, mainly to tackle a data ‘movement’ using SQL</a:t>
            </a:r>
            <a:endParaRPr sz="2000">
              <a:solidFill>
                <a:srgbClr val="000000"/>
              </a:solidFill>
              <a:latin typeface="Quattrocento Sans"/>
              <a:ea typeface="Quattrocento Sans"/>
              <a:cs typeface="Quattrocento Sans"/>
              <a:sym typeface="Quattrocento Sans"/>
            </a:endParaRPr>
          </a:p>
          <a:p>
            <a:pPr marL="457200" lvl="0" indent="-355600" algn="l" rtl="0">
              <a:spcBef>
                <a:spcPts val="0"/>
              </a:spcBef>
              <a:spcAft>
                <a:spcPts val="0"/>
              </a:spcAft>
              <a:buClr>
                <a:srgbClr val="48C4B6"/>
              </a:buClr>
              <a:buSzPts val="2000"/>
              <a:buFont typeface="Quattrocento Sans"/>
              <a:buChar char="-"/>
            </a:pPr>
            <a:r>
              <a:rPr lang="en-US" sz="2000">
                <a:solidFill>
                  <a:srgbClr val="000000"/>
                </a:solidFill>
                <a:latin typeface="Quattrocento Sans"/>
                <a:ea typeface="Quattrocento Sans"/>
                <a:cs typeface="Quattrocento Sans"/>
                <a:sym typeface="Quattrocento Sans"/>
              </a:rPr>
              <a:t>90s is the year Internet became mainstream</a:t>
            </a:r>
            <a:endParaRPr sz="2000">
              <a:solidFill>
                <a:srgbClr val="000000"/>
              </a:solidFill>
              <a:latin typeface="Quattrocento Sans"/>
              <a:ea typeface="Quattrocento Sans"/>
              <a:cs typeface="Quattrocento Sans"/>
              <a:sym typeface="Quattrocento Sans"/>
            </a:endParaRPr>
          </a:p>
          <a:p>
            <a:pPr marL="457200" lvl="0" indent="-355600" algn="l" rtl="0">
              <a:spcBef>
                <a:spcPts val="0"/>
              </a:spcBef>
              <a:spcAft>
                <a:spcPts val="0"/>
              </a:spcAft>
              <a:buClr>
                <a:srgbClr val="48C4B6"/>
              </a:buClr>
              <a:buSzPts val="2000"/>
              <a:buFont typeface="Quattrocento Sans"/>
              <a:buChar char="-"/>
            </a:pPr>
            <a:r>
              <a:rPr lang="en-US" sz="2000">
                <a:solidFill>
                  <a:srgbClr val="000000"/>
                </a:solidFill>
                <a:latin typeface="Quattrocento Sans"/>
                <a:ea typeface="Quattrocento Sans"/>
                <a:cs typeface="Quattrocento Sans"/>
                <a:sym typeface="Quattrocento Sans"/>
              </a:rPr>
              <a:t>Mostly monolith &amp; heavily licensed</a:t>
            </a:r>
            <a:endParaRPr sz="2000">
              <a:solidFill>
                <a:srgbClr val="000000"/>
              </a:solidFill>
              <a:latin typeface="Quattrocento Sans"/>
              <a:ea typeface="Quattrocento Sans"/>
              <a:cs typeface="Quattrocento Sans"/>
              <a:sym typeface="Quattrocento Sans"/>
            </a:endParaRPr>
          </a:p>
          <a:p>
            <a:pPr marL="457200" lvl="0" indent="-355600" algn="l" rtl="0">
              <a:spcBef>
                <a:spcPts val="0"/>
              </a:spcBef>
              <a:spcAft>
                <a:spcPts val="0"/>
              </a:spcAft>
              <a:buClr>
                <a:srgbClr val="48C4B6"/>
              </a:buClr>
              <a:buSzPts val="2000"/>
              <a:buFont typeface="Quattrocento Sans"/>
              <a:buChar char="-"/>
            </a:pPr>
            <a:r>
              <a:rPr lang="en-US" sz="2000">
                <a:solidFill>
                  <a:srgbClr val="000000"/>
                </a:solidFill>
                <a:latin typeface="Quattrocento Sans"/>
                <a:ea typeface="Quattrocento Sans"/>
                <a:cs typeface="Quattrocento Sans"/>
                <a:sym typeface="Quattrocento Sans"/>
              </a:rPr>
              <a:t>Dotcom bubble (</a:t>
            </a:r>
            <a:r>
              <a:rPr lang="en-US" sz="2000">
                <a:latin typeface="Quattrocento Sans"/>
                <a:ea typeface="Quattrocento Sans"/>
                <a:cs typeface="Quattrocento Sans"/>
                <a:sym typeface="Quattrocento Sans"/>
              </a:rPr>
              <a:t>1998ish</a:t>
            </a:r>
            <a:r>
              <a:rPr lang="en-US" sz="2000">
                <a:solidFill>
                  <a:srgbClr val="000000"/>
                </a:solidFill>
                <a:latin typeface="Quattrocento Sans"/>
                <a:ea typeface="Quattrocento Sans"/>
                <a:cs typeface="Quattrocento Sans"/>
                <a:sym typeface="Quattrocento Sans"/>
              </a:rPr>
              <a:t>)</a:t>
            </a:r>
            <a:endParaRPr sz="2000">
              <a:solidFill>
                <a:srgbClr val="000000"/>
              </a:solidFill>
              <a:latin typeface="Quattrocento Sans"/>
              <a:ea typeface="Quattrocento Sans"/>
              <a:cs typeface="Quattrocento Sans"/>
              <a:sym typeface="Quattrocento Sans"/>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Google Shape;320;p33"/>
          <p:cNvSpPr txBox="1">
            <a:spLocks noGrp="1"/>
          </p:cNvSpPr>
          <p:nvPr>
            <p:ph type="sldNum" idx="12"/>
          </p:nvPr>
        </p:nvSpPr>
        <p:spPr>
          <a:xfrm>
            <a:off x="8544699" y="4751305"/>
            <a:ext cx="548700" cy="3936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t>7</a:t>
            </a:fld>
            <a:endParaRPr/>
          </a:p>
        </p:txBody>
      </p:sp>
      <p:pic>
        <p:nvPicPr>
          <p:cNvPr id="321" name="Google Shape;321;p33"/>
          <p:cNvPicPr preferRelativeResize="0"/>
          <p:nvPr/>
        </p:nvPicPr>
        <p:blipFill>
          <a:blip r:embed="rId3">
            <a:alphaModFix/>
          </a:blip>
          <a:stretch>
            <a:fillRect/>
          </a:stretch>
        </p:blipFill>
        <p:spPr>
          <a:xfrm>
            <a:off x="152400" y="381000"/>
            <a:ext cx="8840776" cy="4359953"/>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Shape 325"/>
        <p:cNvGrpSpPr/>
        <p:nvPr/>
      </p:nvGrpSpPr>
      <p:grpSpPr>
        <a:xfrm>
          <a:off x="0" y="0"/>
          <a:ext cx="0" cy="0"/>
          <a:chOff x="0" y="0"/>
          <a:chExt cx="0" cy="0"/>
        </a:xfrm>
      </p:grpSpPr>
      <p:sp>
        <p:nvSpPr>
          <p:cNvPr id="326" name="Google Shape;326;p34"/>
          <p:cNvSpPr/>
          <p:nvPr/>
        </p:nvSpPr>
        <p:spPr>
          <a:xfrm>
            <a:off x="4694042" y="0"/>
            <a:ext cx="4451033" cy="5143500"/>
          </a:xfrm>
          <a:custGeom>
            <a:avLst/>
            <a:gdLst/>
            <a:ahLst/>
            <a:cxnLst/>
            <a:rect l="l" t="t" r="r" b="b"/>
            <a:pathLst>
              <a:path w="8902065" h="10287000" extrusionOk="0">
                <a:moveTo>
                  <a:pt x="8901532" y="10287000"/>
                </a:moveTo>
                <a:lnTo>
                  <a:pt x="2473700" y="10287000"/>
                </a:lnTo>
                <a:lnTo>
                  <a:pt x="2449070" y="10267288"/>
                </a:lnTo>
                <a:lnTo>
                  <a:pt x="2407286" y="10233286"/>
                </a:lnTo>
                <a:lnTo>
                  <a:pt x="2365780" y="10198934"/>
                </a:lnTo>
                <a:lnTo>
                  <a:pt x="2324562" y="10164248"/>
                </a:lnTo>
                <a:lnTo>
                  <a:pt x="2283633" y="10129231"/>
                </a:lnTo>
                <a:lnTo>
                  <a:pt x="2242992" y="10093881"/>
                </a:lnTo>
                <a:lnTo>
                  <a:pt x="2202639" y="10058202"/>
                </a:lnTo>
                <a:lnTo>
                  <a:pt x="2162574" y="10022192"/>
                </a:lnTo>
                <a:lnTo>
                  <a:pt x="2122804" y="9985846"/>
                </a:lnTo>
                <a:lnTo>
                  <a:pt x="2083338" y="9949184"/>
                </a:lnTo>
                <a:lnTo>
                  <a:pt x="2044176" y="9912203"/>
                </a:lnTo>
                <a:lnTo>
                  <a:pt x="2005318" y="9874905"/>
                </a:lnTo>
                <a:lnTo>
                  <a:pt x="1966764" y="9837288"/>
                </a:lnTo>
                <a:lnTo>
                  <a:pt x="1928513" y="9799351"/>
                </a:lnTo>
                <a:lnTo>
                  <a:pt x="1890574" y="9761100"/>
                </a:lnTo>
                <a:lnTo>
                  <a:pt x="1852955" y="9722544"/>
                </a:lnTo>
                <a:lnTo>
                  <a:pt x="1815654" y="9683683"/>
                </a:lnTo>
                <a:lnTo>
                  <a:pt x="1778673" y="9644520"/>
                </a:lnTo>
                <a:lnTo>
                  <a:pt x="1742012" y="9605055"/>
                </a:lnTo>
                <a:lnTo>
                  <a:pt x="1705670" y="9565290"/>
                </a:lnTo>
                <a:lnTo>
                  <a:pt x="1669654" y="9525220"/>
                </a:lnTo>
                <a:lnTo>
                  <a:pt x="1633972" y="9484863"/>
                </a:lnTo>
                <a:lnTo>
                  <a:pt x="1598624" y="9444220"/>
                </a:lnTo>
                <a:lnTo>
                  <a:pt x="1563609" y="9403290"/>
                </a:lnTo>
                <a:lnTo>
                  <a:pt x="1528928" y="9362071"/>
                </a:lnTo>
                <a:lnTo>
                  <a:pt x="1494580" y="9320563"/>
                </a:lnTo>
                <a:lnTo>
                  <a:pt x="1460573" y="9278785"/>
                </a:lnTo>
                <a:lnTo>
                  <a:pt x="1426914" y="9236733"/>
                </a:lnTo>
                <a:lnTo>
                  <a:pt x="1393602" y="9194406"/>
                </a:lnTo>
                <a:lnTo>
                  <a:pt x="1360638" y="9151808"/>
                </a:lnTo>
                <a:lnTo>
                  <a:pt x="1328021" y="9108939"/>
                </a:lnTo>
                <a:lnTo>
                  <a:pt x="1295751" y="9065801"/>
                </a:lnTo>
                <a:lnTo>
                  <a:pt x="1263835" y="9022399"/>
                </a:lnTo>
                <a:lnTo>
                  <a:pt x="1232280" y="8978741"/>
                </a:lnTo>
                <a:lnTo>
                  <a:pt x="1201086" y="8934828"/>
                </a:lnTo>
                <a:lnTo>
                  <a:pt x="1170252" y="8890663"/>
                </a:lnTo>
                <a:lnTo>
                  <a:pt x="1139778" y="8846247"/>
                </a:lnTo>
                <a:lnTo>
                  <a:pt x="1109664" y="8801584"/>
                </a:lnTo>
                <a:lnTo>
                  <a:pt x="1079917" y="8756665"/>
                </a:lnTo>
                <a:lnTo>
                  <a:pt x="1050542" y="8711510"/>
                </a:lnTo>
                <a:lnTo>
                  <a:pt x="1021539" y="8666120"/>
                </a:lnTo>
                <a:lnTo>
                  <a:pt x="992909" y="8620495"/>
                </a:lnTo>
                <a:lnTo>
                  <a:pt x="964650" y="8574636"/>
                </a:lnTo>
                <a:lnTo>
                  <a:pt x="936764" y="8528543"/>
                </a:lnTo>
                <a:lnTo>
                  <a:pt x="909257" y="8482214"/>
                </a:lnTo>
                <a:lnTo>
                  <a:pt x="882133" y="8435669"/>
                </a:lnTo>
                <a:lnTo>
                  <a:pt x="855393" y="8388909"/>
                </a:lnTo>
                <a:lnTo>
                  <a:pt x="829036" y="8341934"/>
                </a:lnTo>
                <a:lnTo>
                  <a:pt x="803063" y="8294744"/>
                </a:lnTo>
                <a:lnTo>
                  <a:pt x="777473" y="8247339"/>
                </a:lnTo>
                <a:lnTo>
                  <a:pt x="752271" y="8199725"/>
                </a:lnTo>
                <a:lnTo>
                  <a:pt x="727463" y="8151911"/>
                </a:lnTo>
                <a:lnTo>
                  <a:pt x="703049" y="8103898"/>
                </a:lnTo>
                <a:lnTo>
                  <a:pt x="679029" y="8055688"/>
                </a:lnTo>
                <a:lnTo>
                  <a:pt x="655402" y="8007281"/>
                </a:lnTo>
                <a:lnTo>
                  <a:pt x="632169" y="7958680"/>
                </a:lnTo>
                <a:lnTo>
                  <a:pt x="609334" y="7909881"/>
                </a:lnTo>
                <a:lnTo>
                  <a:pt x="586902" y="7860906"/>
                </a:lnTo>
                <a:lnTo>
                  <a:pt x="564873" y="7811754"/>
                </a:lnTo>
                <a:lnTo>
                  <a:pt x="543247" y="7762424"/>
                </a:lnTo>
                <a:lnTo>
                  <a:pt x="522023" y="7712915"/>
                </a:lnTo>
                <a:lnTo>
                  <a:pt x="501203" y="7663227"/>
                </a:lnTo>
                <a:lnTo>
                  <a:pt x="480791" y="7613370"/>
                </a:lnTo>
                <a:lnTo>
                  <a:pt x="460789" y="7563354"/>
                </a:lnTo>
                <a:lnTo>
                  <a:pt x="441198" y="7513179"/>
                </a:lnTo>
                <a:lnTo>
                  <a:pt x="422019" y="7462844"/>
                </a:lnTo>
                <a:lnTo>
                  <a:pt x="403251" y="7412348"/>
                </a:lnTo>
                <a:lnTo>
                  <a:pt x="384895" y="7361690"/>
                </a:lnTo>
                <a:lnTo>
                  <a:pt x="366952" y="7310894"/>
                </a:lnTo>
                <a:lnTo>
                  <a:pt x="349429" y="7259958"/>
                </a:lnTo>
                <a:lnTo>
                  <a:pt x="332324" y="7208883"/>
                </a:lnTo>
                <a:lnTo>
                  <a:pt x="315637" y="7157670"/>
                </a:lnTo>
                <a:lnTo>
                  <a:pt x="299369" y="7106320"/>
                </a:lnTo>
                <a:lnTo>
                  <a:pt x="283519" y="7054832"/>
                </a:lnTo>
                <a:lnTo>
                  <a:pt x="268092" y="7003217"/>
                </a:lnTo>
                <a:lnTo>
                  <a:pt x="253089" y="6951484"/>
                </a:lnTo>
                <a:lnTo>
                  <a:pt x="238510" y="6899632"/>
                </a:lnTo>
                <a:lnTo>
                  <a:pt x="224357" y="6847662"/>
                </a:lnTo>
                <a:lnTo>
                  <a:pt x="210628" y="6795573"/>
                </a:lnTo>
                <a:lnTo>
                  <a:pt x="197325" y="6743366"/>
                </a:lnTo>
                <a:lnTo>
                  <a:pt x="184448" y="6691051"/>
                </a:lnTo>
                <a:lnTo>
                  <a:pt x="172002" y="6638640"/>
                </a:lnTo>
                <a:lnTo>
                  <a:pt x="159985" y="6586135"/>
                </a:lnTo>
                <a:lnTo>
                  <a:pt x="148399" y="6533534"/>
                </a:lnTo>
                <a:lnTo>
                  <a:pt x="137242" y="6480841"/>
                </a:lnTo>
                <a:lnTo>
                  <a:pt x="126516" y="6428054"/>
                </a:lnTo>
                <a:lnTo>
                  <a:pt x="116222" y="6375171"/>
                </a:lnTo>
                <a:lnTo>
                  <a:pt x="106362" y="6322213"/>
                </a:lnTo>
                <a:lnTo>
                  <a:pt x="96936" y="6269180"/>
                </a:lnTo>
                <a:lnTo>
                  <a:pt x="87945" y="6216073"/>
                </a:lnTo>
                <a:lnTo>
                  <a:pt x="79388" y="6162891"/>
                </a:lnTo>
                <a:lnTo>
                  <a:pt x="71265" y="6109634"/>
                </a:lnTo>
                <a:lnTo>
                  <a:pt x="63578" y="6056303"/>
                </a:lnTo>
                <a:lnTo>
                  <a:pt x="56329" y="6002922"/>
                </a:lnTo>
                <a:lnTo>
                  <a:pt x="49517" y="5949490"/>
                </a:lnTo>
                <a:lnTo>
                  <a:pt x="43142" y="5896005"/>
                </a:lnTo>
                <a:lnTo>
                  <a:pt x="37205" y="5842466"/>
                </a:lnTo>
                <a:lnTo>
                  <a:pt x="31705" y="5788871"/>
                </a:lnTo>
                <a:lnTo>
                  <a:pt x="26644" y="5735242"/>
                </a:lnTo>
                <a:lnTo>
                  <a:pt x="22022" y="5681575"/>
                </a:lnTo>
                <a:lnTo>
                  <a:pt x="17840" y="5627873"/>
                </a:lnTo>
                <a:lnTo>
                  <a:pt x="14097" y="5574139"/>
                </a:lnTo>
                <a:lnTo>
                  <a:pt x="10794" y="5520374"/>
                </a:lnTo>
                <a:lnTo>
                  <a:pt x="7931" y="5466580"/>
                </a:lnTo>
                <a:lnTo>
                  <a:pt x="5507" y="5412755"/>
                </a:lnTo>
                <a:lnTo>
                  <a:pt x="3524" y="5358921"/>
                </a:lnTo>
                <a:lnTo>
                  <a:pt x="1982" y="5305079"/>
                </a:lnTo>
                <a:lnTo>
                  <a:pt x="881" y="5251227"/>
                </a:lnTo>
                <a:lnTo>
                  <a:pt x="220" y="5197367"/>
                </a:lnTo>
                <a:lnTo>
                  <a:pt x="0" y="5143498"/>
                </a:lnTo>
                <a:lnTo>
                  <a:pt x="220" y="5089630"/>
                </a:lnTo>
                <a:lnTo>
                  <a:pt x="881" y="5035770"/>
                </a:lnTo>
                <a:lnTo>
                  <a:pt x="1982" y="4981918"/>
                </a:lnTo>
                <a:lnTo>
                  <a:pt x="3524" y="4928076"/>
                </a:lnTo>
                <a:lnTo>
                  <a:pt x="5507" y="4874242"/>
                </a:lnTo>
                <a:lnTo>
                  <a:pt x="7931" y="4820417"/>
                </a:lnTo>
                <a:lnTo>
                  <a:pt x="10794" y="4766623"/>
                </a:lnTo>
                <a:lnTo>
                  <a:pt x="14097" y="4712858"/>
                </a:lnTo>
                <a:lnTo>
                  <a:pt x="17840" y="4659123"/>
                </a:lnTo>
                <a:lnTo>
                  <a:pt x="22022" y="4605422"/>
                </a:lnTo>
                <a:lnTo>
                  <a:pt x="26644" y="4551755"/>
                </a:lnTo>
                <a:lnTo>
                  <a:pt x="31705" y="4498126"/>
                </a:lnTo>
                <a:lnTo>
                  <a:pt x="37205" y="4444531"/>
                </a:lnTo>
                <a:lnTo>
                  <a:pt x="43142" y="4390992"/>
                </a:lnTo>
                <a:lnTo>
                  <a:pt x="49517" y="4337507"/>
                </a:lnTo>
                <a:lnTo>
                  <a:pt x="56329" y="4284075"/>
                </a:lnTo>
                <a:lnTo>
                  <a:pt x="63578" y="4230694"/>
                </a:lnTo>
                <a:lnTo>
                  <a:pt x="71265" y="4177362"/>
                </a:lnTo>
                <a:lnTo>
                  <a:pt x="79388" y="4124106"/>
                </a:lnTo>
                <a:lnTo>
                  <a:pt x="87945" y="4070924"/>
                </a:lnTo>
                <a:lnTo>
                  <a:pt x="96936" y="4017817"/>
                </a:lnTo>
                <a:lnTo>
                  <a:pt x="106362" y="3964784"/>
                </a:lnTo>
                <a:lnTo>
                  <a:pt x="116222" y="3911826"/>
                </a:lnTo>
                <a:lnTo>
                  <a:pt x="126516" y="3858943"/>
                </a:lnTo>
                <a:lnTo>
                  <a:pt x="137242" y="3806156"/>
                </a:lnTo>
                <a:lnTo>
                  <a:pt x="148399" y="3753462"/>
                </a:lnTo>
                <a:lnTo>
                  <a:pt x="159985" y="3700862"/>
                </a:lnTo>
                <a:lnTo>
                  <a:pt x="172002" y="3648356"/>
                </a:lnTo>
                <a:lnTo>
                  <a:pt x="184448" y="3595946"/>
                </a:lnTo>
                <a:lnTo>
                  <a:pt x="197325" y="3543631"/>
                </a:lnTo>
                <a:lnTo>
                  <a:pt x="210628" y="3491424"/>
                </a:lnTo>
                <a:lnTo>
                  <a:pt x="224357" y="3439335"/>
                </a:lnTo>
                <a:lnTo>
                  <a:pt x="238510" y="3387364"/>
                </a:lnTo>
                <a:lnTo>
                  <a:pt x="253089" y="3335513"/>
                </a:lnTo>
                <a:lnTo>
                  <a:pt x="268092" y="3283779"/>
                </a:lnTo>
                <a:lnTo>
                  <a:pt x="283519" y="3232165"/>
                </a:lnTo>
                <a:lnTo>
                  <a:pt x="299369" y="3180677"/>
                </a:lnTo>
                <a:lnTo>
                  <a:pt x="315637" y="3129327"/>
                </a:lnTo>
                <a:lnTo>
                  <a:pt x="332324" y="3078114"/>
                </a:lnTo>
                <a:lnTo>
                  <a:pt x="349429" y="3027039"/>
                </a:lnTo>
                <a:lnTo>
                  <a:pt x="366952" y="2976103"/>
                </a:lnTo>
                <a:lnTo>
                  <a:pt x="384895" y="2925307"/>
                </a:lnTo>
                <a:lnTo>
                  <a:pt x="403251" y="2874649"/>
                </a:lnTo>
                <a:lnTo>
                  <a:pt x="422019" y="2824153"/>
                </a:lnTo>
                <a:lnTo>
                  <a:pt x="441198" y="2773817"/>
                </a:lnTo>
                <a:lnTo>
                  <a:pt x="460789" y="2723642"/>
                </a:lnTo>
                <a:lnTo>
                  <a:pt x="480791" y="2673627"/>
                </a:lnTo>
                <a:lnTo>
                  <a:pt x="501203" y="2623770"/>
                </a:lnTo>
                <a:lnTo>
                  <a:pt x="522023" y="2574082"/>
                </a:lnTo>
                <a:lnTo>
                  <a:pt x="543247" y="2524573"/>
                </a:lnTo>
                <a:lnTo>
                  <a:pt x="564873" y="2475243"/>
                </a:lnTo>
                <a:lnTo>
                  <a:pt x="586902" y="2426091"/>
                </a:lnTo>
                <a:lnTo>
                  <a:pt x="609334" y="2377115"/>
                </a:lnTo>
                <a:lnTo>
                  <a:pt x="632169" y="2328316"/>
                </a:lnTo>
                <a:lnTo>
                  <a:pt x="655402" y="2279715"/>
                </a:lnTo>
                <a:lnTo>
                  <a:pt x="679029" y="2231309"/>
                </a:lnTo>
                <a:lnTo>
                  <a:pt x="703049" y="2183098"/>
                </a:lnTo>
                <a:lnTo>
                  <a:pt x="727463" y="2135086"/>
                </a:lnTo>
                <a:lnTo>
                  <a:pt x="752271" y="2087272"/>
                </a:lnTo>
                <a:lnTo>
                  <a:pt x="777473" y="2039658"/>
                </a:lnTo>
                <a:lnTo>
                  <a:pt x="803063" y="1992244"/>
                </a:lnTo>
                <a:lnTo>
                  <a:pt x="829036" y="1945051"/>
                </a:lnTo>
                <a:lnTo>
                  <a:pt x="855393" y="1898078"/>
                </a:lnTo>
                <a:lnTo>
                  <a:pt x="882133" y="1851322"/>
                </a:lnTo>
                <a:lnTo>
                  <a:pt x="909257" y="1804781"/>
                </a:lnTo>
                <a:lnTo>
                  <a:pt x="936764" y="1758453"/>
                </a:lnTo>
                <a:lnTo>
                  <a:pt x="964650" y="1712361"/>
                </a:lnTo>
                <a:lnTo>
                  <a:pt x="992909" y="1666502"/>
                </a:lnTo>
                <a:lnTo>
                  <a:pt x="1021539" y="1620877"/>
                </a:lnTo>
                <a:lnTo>
                  <a:pt x="1050542" y="1575486"/>
                </a:lnTo>
                <a:lnTo>
                  <a:pt x="1079917" y="1530332"/>
                </a:lnTo>
                <a:lnTo>
                  <a:pt x="1109664" y="1485413"/>
                </a:lnTo>
                <a:lnTo>
                  <a:pt x="1139778" y="1440750"/>
                </a:lnTo>
                <a:lnTo>
                  <a:pt x="1170252" y="1396334"/>
                </a:lnTo>
                <a:lnTo>
                  <a:pt x="1201086" y="1352169"/>
                </a:lnTo>
                <a:lnTo>
                  <a:pt x="1232280" y="1308256"/>
                </a:lnTo>
                <a:lnTo>
                  <a:pt x="1263835" y="1264598"/>
                </a:lnTo>
                <a:lnTo>
                  <a:pt x="1295751" y="1221196"/>
                </a:lnTo>
                <a:lnTo>
                  <a:pt x="1328021" y="1178058"/>
                </a:lnTo>
                <a:lnTo>
                  <a:pt x="1360638" y="1135190"/>
                </a:lnTo>
                <a:lnTo>
                  <a:pt x="1393602" y="1092592"/>
                </a:lnTo>
                <a:lnTo>
                  <a:pt x="1426914" y="1050266"/>
                </a:lnTo>
                <a:lnTo>
                  <a:pt x="1460573" y="1008211"/>
                </a:lnTo>
                <a:lnTo>
                  <a:pt x="1494580" y="966426"/>
                </a:lnTo>
                <a:lnTo>
                  <a:pt x="1528928" y="924920"/>
                </a:lnTo>
                <a:lnTo>
                  <a:pt x="1563609" y="883703"/>
                </a:lnTo>
                <a:lnTo>
                  <a:pt x="1598624" y="842774"/>
                </a:lnTo>
                <a:lnTo>
                  <a:pt x="1633972" y="802133"/>
                </a:lnTo>
                <a:lnTo>
                  <a:pt x="1669654" y="761780"/>
                </a:lnTo>
                <a:lnTo>
                  <a:pt x="1705670" y="721715"/>
                </a:lnTo>
                <a:lnTo>
                  <a:pt x="1742012" y="681944"/>
                </a:lnTo>
                <a:lnTo>
                  <a:pt x="1778673" y="642478"/>
                </a:lnTo>
                <a:lnTo>
                  <a:pt x="1815654" y="603316"/>
                </a:lnTo>
                <a:lnTo>
                  <a:pt x="1852955" y="564458"/>
                </a:lnTo>
                <a:lnTo>
                  <a:pt x="1890574" y="525904"/>
                </a:lnTo>
                <a:lnTo>
                  <a:pt x="1928513" y="487654"/>
                </a:lnTo>
                <a:lnTo>
                  <a:pt x="1966764" y="449715"/>
                </a:lnTo>
                <a:lnTo>
                  <a:pt x="2005318" y="412095"/>
                </a:lnTo>
                <a:lnTo>
                  <a:pt x="2044176" y="374795"/>
                </a:lnTo>
                <a:lnTo>
                  <a:pt x="2083338" y="337814"/>
                </a:lnTo>
                <a:lnTo>
                  <a:pt x="2122804" y="301152"/>
                </a:lnTo>
                <a:lnTo>
                  <a:pt x="2162574" y="264810"/>
                </a:lnTo>
                <a:lnTo>
                  <a:pt x="2202639" y="228795"/>
                </a:lnTo>
                <a:lnTo>
                  <a:pt x="2242992" y="193113"/>
                </a:lnTo>
                <a:lnTo>
                  <a:pt x="2283633" y="157764"/>
                </a:lnTo>
                <a:lnTo>
                  <a:pt x="2324562" y="122750"/>
                </a:lnTo>
                <a:lnTo>
                  <a:pt x="2365780" y="88068"/>
                </a:lnTo>
                <a:lnTo>
                  <a:pt x="2407286" y="53721"/>
                </a:lnTo>
                <a:lnTo>
                  <a:pt x="2449070" y="19714"/>
                </a:lnTo>
                <a:lnTo>
                  <a:pt x="2473702" y="0"/>
                </a:lnTo>
                <a:lnTo>
                  <a:pt x="8901532" y="0"/>
                </a:lnTo>
                <a:lnTo>
                  <a:pt x="8901532" y="10287000"/>
                </a:lnTo>
                <a:close/>
              </a:path>
            </a:pathLst>
          </a:custGeom>
          <a:solidFill>
            <a:srgbClr val="48A8C4"/>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rgbClr val="000000"/>
              </a:solidFill>
              <a:latin typeface="Arial"/>
              <a:ea typeface="Arial"/>
              <a:cs typeface="Arial"/>
              <a:sym typeface="Arial"/>
            </a:endParaRPr>
          </a:p>
        </p:txBody>
      </p:sp>
      <p:sp>
        <p:nvSpPr>
          <p:cNvPr id="327" name="Google Shape;327;p34"/>
          <p:cNvSpPr/>
          <p:nvPr/>
        </p:nvSpPr>
        <p:spPr>
          <a:xfrm>
            <a:off x="0" y="4564207"/>
            <a:ext cx="595500" cy="5808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rgbClr val="000000"/>
              </a:solidFill>
              <a:latin typeface="Arial"/>
              <a:ea typeface="Arial"/>
              <a:cs typeface="Arial"/>
              <a:sym typeface="Arial"/>
            </a:endParaRPr>
          </a:p>
        </p:txBody>
      </p:sp>
      <p:sp>
        <p:nvSpPr>
          <p:cNvPr id="328" name="Google Shape;328;p34"/>
          <p:cNvSpPr txBox="1">
            <a:spLocks noGrp="1"/>
          </p:cNvSpPr>
          <p:nvPr>
            <p:ph type="sldNum" idx="12"/>
          </p:nvPr>
        </p:nvSpPr>
        <p:spPr>
          <a:xfrm>
            <a:off x="6584814" y="4784920"/>
            <a:ext cx="2103300" cy="138600"/>
          </a:xfrm>
          <a:prstGeom prst="rect">
            <a:avLst/>
          </a:prstGeom>
        </p:spPr>
        <p:txBody>
          <a:bodyPr spcFirstLastPara="1" wrap="square" lIns="0" tIns="0" rIns="0" bIns="0" anchor="t" anchorCtr="0">
            <a:spAutoFit/>
          </a:bodyPr>
          <a:lstStyle/>
          <a:p>
            <a:pPr marL="0" lvl="0" indent="0" algn="r" rtl="0">
              <a:spcBef>
                <a:spcPts val="0"/>
              </a:spcBef>
              <a:spcAft>
                <a:spcPts val="0"/>
              </a:spcAft>
              <a:buNone/>
            </a:pPr>
            <a:fld id="{00000000-1234-1234-1234-123412341234}" type="slidenum">
              <a:rPr lang="en-US"/>
              <a:t>8</a:t>
            </a:fld>
            <a:endParaRPr/>
          </a:p>
        </p:txBody>
      </p:sp>
      <p:sp>
        <p:nvSpPr>
          <p:cNvPr id="329" name="Google Shape;329;p34"/>
          <p:cNvSpPr txBox="1"/>
          <p:nvPr/>
        </p:nvSpPr>
        <p:spPr>
          <a:xfrm>
            <a:off x="288800" y="878850"/>
            <a:ext cx="4173000" cy="3654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000" b="1">
                <a:solidFill>
                  <a:srgbClr val="000000"/>
                </a:solidFill>
                <a:latin typeface="Lora"/>
                <a:ea typeface="Lora"/>
                <a:cs typeface="Lora"/>
                <a:sym typeface="Lora"/>
              </a:rPr>
              <a:t>Booming istilah </a:t>
            </a:r>
            <a:r>
              <a:rPr lang="en-US" sz="2000" b="1">
                <a:solidFill>
                  <a:srgbClr val="000000"/>
                </a:solidFill>
                <a:highlight>
                  <a:srgbClr val="F6921D"/>
                </a:highlight>
                <a:latin typeface="Lora"/>
                <a:ea typeface="Lora"/>
                <a:cs typeface="Lora"/>
                <a:sym typeface="Lora"/>
              </a:rPr>
              <a:t>Big Data</a:t>
            </a:r>
            <a:endParaRPr sz="2000" b="1">
              <a:solidFill>
                <a:srgbClr val="000000"/>
              </a:solidFill>
              <a:highlight>
                <a:srgbClr val="F6921D"/>
              </a:highlight>
              <a:latin typeface="Lora"/>
              <a:ea typeface="Lora"/>
              <a:cs typeface="Lora"/>
              <a:sym typeface="Lora"/>
            </a:endParaRPr>
          </a:p>
          <a:p>
            <a:pPr marL="457200" lvl="0" indent="-355600" algn="l" rtl="0">
              <a:spcBef>
                <a:spcPts val="600"/>
              </a:spcBef>
              <a:spcAft>
                <a:spcPts val="0"/>
              </a:spcAft>
              <a:buClr>
                <a:srgbClr val="F6921D"/>
              </a:buClr>
              <a:buSzPts val="2000"/>
              <a:buFont typeface="Quattrocento Sans"/>
              <a:buChar char="-"/>
            </a:pPr>
            <a:r>
              <a:rPr lang="en-US" sz="2000">
                <a:solidFill>
                  <a:srgbClr val="000000"/>
                </a:solidFill>
                <a:latin typeface="Quattrocento Sans"/>
                <a:ea typeface="Quattrocento Sans"/>
                <a:cs typeface="Quattrocento Sans"/>
                <a:sym typeface="Quattrocento Sans"/>
              </a:rPr>
              <a:t>Google File System &amp; MapReduce paper (2004)</a:t>
            </a:r>
            <a:endParaRPr sz="2000">
              <a:solidFill>
                <a:srgbClr val="000000"/>
              </a:solidFill>
              <a:latin typeface="Quattrocento Sans"/>
              <a:ea typeface="Quattrocento Sans"/>
              <a:cs typeface="Quattrocento Sans"/>
              <a:sym typeface="Quattrocento Sans"/>
            </a:endParaRPr>
          </a:p>
          <a:p>
            <a:pPr marL="457200" lvl="0" indent="-355600" algn="l" rtl="0">
              <a:spcBef>
                <a:spcPts val="0"/>
              </a:spcBef>
              <a:spcAft>
                <a:spcPts val="0"/>
              </a:spcAft>
              <a:buClr>
                <a:srgbClr val="F6921D"/>
              </a:buClr>
              <a:buSzPts val="2000"/>
              <a:buFont typeface="Quattrocento Sans"/>
              <a:buChar char="-"/>
            </a:pPr>
            <a:r>
              <a:rPr lang="en-US" sz="2000">
                <a:solidFill>
                  <a:srgbClr val="000000"/>
                </a:solidFill>
                <a:latin typeface="Quattrocento Sans"/>
                <a:ea typeface="Quattrocento Sans"/>
                <a:cs typeface="Quattrocento Sans"/>
                <a:sym typeface="Quattrocento Sans"/>
              </a:rPr>
              <a:t>Hadoop by Yahoo (2006)</a:t>
            </a:r>
            <a:endParaRPr sz="2000">
              <a:solidFill>
                <a:srgbClr val="000000"/>
              </a:solidFill>
              <a:latin typeface="Quattrocento Sans"/>
              <a:ea typeface="Quattrocento Sans"/>
              <a:cs typeface="Quattrocento Sans"/>
              <a:sym typeface="Quattrocento Sans"/>
            </a:endParaRPr>
          </a:p>
          <a:p>
            <a:pPr marL="457200" lvl="0" indent="-355600" algn="l" rtl="0">
              <a:spcBef>
                <a:spcPts val="0"/>
              </a:spcBef>
              <a:spcAft>
                <a:spcPts val="0"/>
              </a:spcAft>
              <a:buClr>
                <a:srgbClr val="F6921D"/>
              </a:buClr>
              <a:buSzPts val="2000"/>
              <a:buFont typeface="Quattrocento Sans"/>
              <a:buChar char="-"/>
            </a:pPr>
            <a:r>
              <a:rPr lang="en-US" sz="2000">
                <a:solidFill>
                  <a:srgbClr val="000000"/>
                </a:solidFill>
                <a:latin typeface="Quattrocento Sans"/>
                <a:ea typeface="Quattrocento Sans"/>
                <a:cs typeface="Quattrocento Sans"/>
                <a:sym typeface="Quattrocento Sans"/>
              </a:rPr>
              <a:t>AWS started to grow. GCP and Azure followed the footsteps</a:t>
            </a:r>
            <a:endParaRPr sz="2000">
              <a:solidFill>
                <a:srgbClr val="000000"/>
              </a:solidFill>
              <a:latin typeface="Quattrocento Sans"/>
              <a:ea typeface="Quattrocento Sans"/>
              <a:cs typeface="Quattrocento Sans"/>
              <a:sym typeface="Quattrocento Sans"/>
            </a:endParaRPr>
          </a:p>
        </p:txBody>
      </p:sp>
      <p:pic>
        <p:nvPicPr>
          <p:cNvPr id="330" name="Google Shape;330;p34"/>
          <p:cNvPicPr preferRelativeResize="0"/>
          <p:nvPr/>
        </p:nvPicPr>
        <p:blipFill rotWithShape="1">
          <a:blip r:embed="rId4">
            <a:alphaModFix/>
          </a:blip>
          <a:srcRect l="16502" r="16495"/>
          <a:stretch/>
        </p:blipFill>
        <p:spPr>
          <a:xfrm>
            <a:off x="5261800" y="878850"/>
            <a:ext cx="3654300" cy="3654300"/>
          </a:xfrm>
          <a:prstGeom prst="ellipse">
            <a:avLst/>
          </a:prstGeom>
          <a:noFill/>
          <a:ln>
            <a:noFill/>
          </a:ln>
        </p:spPr>
      </p:pic>
      <p:sp>
        <p:nvSpPr>
          <p:cNvPr id="331" name="Google Shape;331;p34"/>
          <p:cNvSpPr/>
          <p:nvPr/>
        </p:nvSpPr>
        <p:spPr>
          <a:xfrm>
            <a:off x="7937425" y="736700"/>
            <a:ext cx="790200" cy="790200"/>
          </a:xfrm>
          <a:prstGeom prst="ellipse">
            <a:avLst/>
          </a:prstGeom>
          <a:solidFill>
            <a:srgbClr val="F692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200" b="1"/>
              <a:t>Early 2000</a:t>
            </a:r>
            <a:endParaRPr sz="1200" b="1"/>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Google Shape;336;p35"/>
          <p:cNvSpPr txBox="1">
            <a:spLocks noGrp="1"/>
          </p:cNvSpPr>
          <p:nvPr>
            <p:ph type="sldNum" idx="12"/>
          </p:nvPr>
        </p:nvSpPr>
        <p:spPr>
          <a:xfrm>
            <a:off x="8546170" y="4752760"/>
            <a:ext cx="548700" cy="3936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t>9</a:t>
            </a:fld>
            <a:endParaRPr/>
          </a:p>
        </p:txBody>
      </p:sp>
      <p:pic>
        <p:nvPicPr>
          <p:cNvPr id="337" name="Google Shape;337;p35"/>
          <p:cNvPicPr preferRelativeResize="0"/>
          <p:nvPr/>
        </p:nvPicPr>
        <p:blipFill>
          <a:blip r:embed="rId3">
            <a:alphaModFix/>
          </a:blip>
          <a:stretch>
            <a:fillRect/>
          </a:stretch>
        </p:blipFill>
        <p:spPr>
          <a:xfrm>
            <a:off x="503487" y="152447"/>
            <a:ext cx="8041199" cy="4839534"/>
          </a:xfrm>
          <a:prstGeom prst="rect">
            <a:avLst/>
          </a:prstGeom>
          <a:noFill/>
          <a:ln>
            <a:noFill/>
          </a:ln>
        </p:spPr>
      </p:pic>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2100</Words>
  <Application>Microsoft Office PowerPoint</Application>
  <PresentationFormat>Kustom</PresentationFormat>
  <Paragraphs>326</Paragraphs>
  <Slides>50</Slides>
  <Notes>50</Notes>
  <HiddenSlides>0</HiddenSlides>
  <MMClips>0</MMClips>
  <ScaleCrop>false</ScaleCrop>
  <HeadingPairs>
    <vt:vector size="6" baseType="variant">
      <vt:variant>
        <vt:lpstr>Font Dipakai</vt:lpstr>
      </vt:variant>
      <vt:variant>
        <vt:i4>7</vt:i4>
      </vt:variant>
      <vt:variant>
        <vt:lpstr>Tema</vt:lpstr>
      </vt:variant>
      <vt:variant>
        <vt:i4>1</vt:i4>
      </vt:variant>
      <vt:variant>
        <vt:lpstr>Judul Slide</vt:lpstr>
      </vt:variant>
      <vt:variant>
        <vt:i4>50</vt:i4>
      </vt:variant>
    </vt:vector>
  </HeadingPairs>
  <TitlesOfParts>
    <vt:vector size="58" baseType="lpstr">
      <vt:lpstr>Arial</vt:lpstr>
      <vt:lpstr>Calibri</vt:lpstr>
      <vt:lpstr>Lora</vt:lpstr>
      <vt:lpstr>Georgia</vt:lpstr>
      <vt:lpstr>Roboto</vt:lpstr>
      <vt:lpstr>Trebuchet MS</vt:lpstr>
      <vt:lpstr>Quattrocento Sans</vt:lpstr>
      <vt:lpstr>Office Theme</vt:lpstr>
      <vt:lpstr>Presentasi PowerPoint</vt:lpstr>
      <vt:lpstr>Hello! </vt:lpstr>
      <vt:lpstr>Sharing Outline</vt:lpstr>
      <vt:lpstr>Presentasi PowerPoint</vt:lpstr>
      <vt:lpstr>Cerita lama tentang dia data</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The ‘Hierarchy’</vt:lpstr>
      <vt:lpstr>The ‘Lifecycle’</vt:lpstr>
      <vt:lpstr>The ‘Lifecycle’ (cont)</vt:lpstr>
      <vt:lpstr>Presentasi PowerPoint</vt:lpstr>
      <vt:lpstr>Presentasi PowerPoint</vt:lpstr>
      <vt:lpstr>RDBMS</vt:lpstr>
      <vt:lpstr>Presentasi PowerPoint</vt:lpstr>
      <vt:lpstr>Type of Source (cont)</vt:lpstr>
      <vt:lpstr>Kafka Architecture</vt:lpstr>
      <vt:lpstr>Presentasi PowerPoint</vt:lpstr>
      <vt:lpstr>Batch &amp; Stream</vt:lpstr>
      <vt:lpstr>Change Data Capture</vt:lpstr>
      <vt:lpstr>Presentasi PowerPoint</vt:lpstr>
      <vt:lpstr>Presentasi PowerPoint</vt:lpstr>
      <vt:lpstr>Presentasi PowerPoint</vt:lpstr>
      <vt:lpstr>Presentasi PowerPoint</vt:lpstr>
      <vt:lpstr>Distributed Storage</vt:lpstr>
      <vt:lpstr>Presentasi PowerPoint</vt:lpstr>
      <vt:lpstr>Data Lakehouse</vt:lpstr>
      <vt:lpstr>Presentasi PowerPoint</vt:lpstr>
      <vt:lpstr>Presentasi PowerPoint</vt:lpstr>
      <vt:lpstr>Hadoop MapReduce</vt:lpstr>
      <vt:lpstr>Spark</vt:lpstr>
      <vt:lpstr>Presentasi PowerPoint</vt:lpstr>
      <vt:lpstr>Presentasi PowerPoint</vt:lpstr>
      <vt:lpstr>Airflow</vt:lpstr>
      <vt:lpstr>Git &amp; CI/CD</vt:lpstr>
      <vt:lpstr>Data Governance</vt:lpstr>
      <vt:lpstr>Presentasi PowerPoint</vt:lpstr>
      <vt:lpstr>The Journey</vt:lpstr>
      <vt:lpstr>Presentasi PowerPoint</vt:lpstr>
      <vt:lpstr>Personal Opinions</vt:lpstr>
      <vt:lpstr>Presentasi PowerPoint</vt:lpstr>
      <vt:lpstr>References</vt:lpstr>
      <vt:lpstr>Thank you</vt:lpstr>
      <vt:lpstr>Presentasi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Presentasi PowerPoint</dc:title>
  <cp:lastModifiedBy>dhiyaa maharani</cp:lastModifiedBy>
  <cp:revision>1</cp:revision>
  <dcterms:modified xsi:type="dcterms:W3CDTF">2023-08-21T12:20:58Z</dcterms:modified>
</cp:coreProperties>
</file>